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08" r:id="rId4"/>
  </p:sldMasterIdLst>
  <p:notesMasterIdLst>
    <p:notesMasterId r:id="rId23"/>
  </p:notesMasterIdLst>
  <p:handoutMasterIdLst>
    <p:handoutMasterId r:id="rId24"/>
  </p:handoutMasterIdLst>
  <p:sldIdLst>
    <p:sldId id="285" r:id="rId5"/>
    <p:sldId id="286" r:id="rId6"/>
    <p:sldId id="287" r:id="rId7"/>
    <p:sldId id="288" r:id="rId8"/>
    <p:sldId id="289" r:id="rId9"/>
    <p:sldId id="294" r:id="rId10"/>
    <p:sldId id="295" r:id="rId11"/>
    <p:sldId id="292" r:id="rId12"/>
    <p:sldId id="290" r:id="rId13"/>
    <p:sldId id="291" r:id="rId14"/>
    <p:sldId id="293" r:id="rId15"/>
    <p:sldId id="296" r:id="rId16"/>
    <p:sldId id="298" r:id="rId17"/>
    <p:sldId id="299" r:id="rId18"/>
    <p:sldId id="300" r:id="rId19"/>
    <p:sldId id="297" r:id="rId20"/>
    <p:sldId id="301" r:id="rId21"/>
    <p:sldId id="30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noProof="1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DCA5CF2-3564-4173-A08E-F0CA41EFD29A}" type="datetime1">
              <a:rPr lang="bg-BG" noProof="1" smtClean="0"/>
              <a:t>21.1.2024 г.</a:t>
            </a:fld>
            <a:endParaRPr lang="bg-BG" noProof="1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noProof="1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8FBD93F-F02D-450A-B770-AD465E68CA96}" type="slidenum">
              <a:rPr lang="bg-BG" noProof="1" smtClean="0"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19069923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noProof="1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5FDA4FE-75B0-406B-B4F4-8D9D56EB2A12}" type="datetime1">
              <a:rPr lang="bg-BG" noProof="1" smtClean="0"/>
              <a:t>21.1.2024 г.</a:t>
            </a:fld>
            <a:endParaRPr lang="bg-BG" noProof="1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noProof="1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bg-BG" noProof="1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1"/>
              <a:t>Второ ниво</a:t>
            </a:r>
          </a:p>
          <a:p>
            <a:pPr lvl="2" rtl="0"/>
            <a:r>
              <a:rPr lang="bg-BG" noProof="1"/>
              <a:t>Трето ниво</a:t>
            </a:r>
          </a:p>
          <a:p>
            <a:pPr lvl="3" rtl="0"/>
            <a:r>
              <a:rPr lang="bg-BG" noProof="1"/>
              <a:t>Четвърто ниво</a:t>
            </a:r>
          </a:p>
          <a:p>
            <a:pPr lvl="4" rtl="0"/>
            <a:r>
              <a:rPr lang="bg-BG" noProof="1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noProof="1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EB040C8-62D2-4EA7-B200-D3B8C06AAFD8}" type="slidenum">
              <a:rPr lang="bg-BG" noProof="1" dirty="0" smtClean="0"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24830676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noProof="1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EB040C8-62D2-4EA7-B200-D3B8C06AAFD8}" type="slidenum">
              <a:rPr lang="bg-BG" noProof="1" dirty="0" smtClean="0"/>
              <a:t>1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3769883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FBC75D1-E9D0-4B74-BD63-77C2C4F1D9EB}" type="datetime1">
              <a:rPr lang="bg-BG" noProof="1" smtClean="0"/>
              <a:t>21.1.2024 г.</a:t>
            </a:fld>
            <a:endParaRPr lang="bg-BG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A7A6979-0714-4377-B894-6BE4C2D6E202}" type="slidenum">
              <a:rPr lang="bg-BG" noProof="1" smtClean="0"/>
              <a:pPr rtl="0"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209148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5622423-3305-4DD9-9FFD-412829434B23}" type="datetime1">
              <a:rPr lang="bg-BG" noProof="1" smtClean="0"/>
              <a:t>21.1.2024 г.</a:t>
            </a:fld>
            <a:endParaRPr lang="bg-BG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A7A6979-0714-4377-B894-6BE4C2D6E202}" type="slidenum">
              <a:rPr lang="bg-BG" noProof="1" smtClean="0"/>
              <a:pPr rtl="0"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3730356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разд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332E336-9890-41B7-A926-F78AF77EFFC6}" type="datetime1">
              <a:rPr lang="bg-BG" noProof="1" smtClean="0"/>
              <a:pPr/>
              <a:t>21.1.2024 г.</a:t>
            </a:fld>
            <a:endParaRPr lang="bg-BG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A6979-0714-4377-B894-6BE4C2D6E202}" type="slidenum">
              <a:rPr lang="bg-BG" noProof="1" smtClean="0"/>
              <a:pPr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9934360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59BFAD6-F4AC-42A7-9463-1DA189907689}" type="datetime1">
              <a:rPr lang="bg-BG" noProof="1" smtClean="0"/>
              <a:t>21.1.2024 г.</a:t>
            </a:fld>
            <a:endParaRPr lang="bg-BG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A7A6979-0714-4377-B894-6BE4C2D6E202}" type="slidenum">
              <a:rPr lang="bg-BG" noProof="1" smtClean="0"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34234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2E336-9890-41B7-A926-F78AF77EFFC6}" type="datetime1">
              <a:rPr lang="bg-BG" noProof="1" smtClean="0"/>
              <a:pPr/>
              <a:t>21.1.2024 г.</a:t>
            </a:fld>
            <a:endParaRPr lang="bg-BG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bg-BG" noProof="1" smtClean="0"/>
              <a:pPr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325772251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6C826E7-F37C-4F66-BE8B-74DBD738E52A}" type="datetime1">
              <a:rPr lang="bg-BG" noProof="1" smtClean="0"/>
              <a:t>21.1.2024 г.</a:t>
            </a:fld>
            <a:endParaRPr lang="bg-BG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A7A6979-0714-4377-B894-6BE4C2D6E202}" type="slidenum">
              <a:rPr lang="bg-BG" noProof="1" smtClean="0"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885290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2E336-9890-41B7-A926-F78AF77EFFC6}" type="datetime1">
              <a:rPr lang="bg-BG" noProof="1" smtClean="0"/>
              <a:pPr/>
              <a:t>21.1.2024 г.</a:t>
            </a:fld>
            <a:endParaRPr lang="bg-BG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bg-BG" noProof="1" smtClean="0"/>
              <a:pPr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31174571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853C64C-3B13-4E60-8DE9-D9F3C12CD684}" type="datetime1">
              <a:rPr lang="bg-BG" noProof="1" smtClean="0"/>
              <a:t>21.1.2024 г.</a:t>
            </a:fld>
            <a:endParaRPr lang="bg-BG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A7A6979-0714-4377-B894-6BE4C2D6E202}" type="slidenum">
              <a:rPr lang="bg-BG" noProof="1" smtClean="0"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346165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B2AFF90-5CB0-4D80-A5CA-963786DF4275}" type="datetime1">
              <a:rPr lang="bg-BG" noProof="1" smtClean="0"/>
              <a:t>21.1.2024 г.</a:t>
            </a:fld>
            <a:endParaRPr lang="bg-BG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A7A6979-0714-4377-B894-6BE4C2D6E202}" type="slidenum">
              <a:rPr lang="bg-BG" noProof="1" smtClean="0"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138088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D098754-E798-490C-8DE4-5599AF7F0722}" type="datetime1">
              <a:rPr lang="bg-BG" noProof="1" smtClean="0"/>
              <a:t>21.1.2024 г.</a:t>
            </a:fld>
            <a:endParaRPr lang="bg-BG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A7A6979-0714-4377-B894-6BE4C2D6E202}" type="slidenum">
              <a:rPr lang="bg-BG" noProof="1" smtClean="0"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1014262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pPr rtl="0"/>
            <a:fld id="{EFDA3923-E7BC-431A-9042-94B94C724992}" type="datetime1">
              <a:rPr lang="bg-BG" noProof="1" smtClean="0"/>
              <a:t>21.1.2024 г.</a:t>
            </a:fld>
            <a:endParaRPr lang="bg-BG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pPr rtl="0"/>
            <a:endParaRPr lang="bg-BG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pPr rtl="0"/>
            <a:fld id="{8A7A6979-0714-4377-B894-6BE4C2D6E202}" type="slidenum">
              <a:rPr lang="bg-BG" noProof="1" smtClean="0"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129300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8332E336-9890-41B7-A926-F78AF77EFFC6}" type="datetime1">
              <a:rPr lang="bg-BG" noProof="1" smtClean="0"/>
              <a:pPr/>
              <a:t>21.1.2024 г.</a:t>
            </a:fld>
            <a:endParaRPr lang="bg-BG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bg-BG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8A7A6979-0714-4377-B894-6BE4C2D6E202}" type="slidenum">
              <a:rPr lang="bg-BG" noProof="1" smtClean="0"/>
              <a:pPr/>
              <a:t>‹#›</a:t>
            </a:fld>
            <a:endParaRPr lang="bg-BG" noProof="1"/>
          </a:p>
        </p:txBody>
      </p:sp>
    </p:spTree>
    <p:extLst>
      <p:ext uri="{BB962C8B-B14F-4D97-AF65-F5344CB8AC3E}">
        <p14:creationId xmlns:p14="http://schemas.microsoft.com/office/powerpoint/2010/main" val="7076834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 descr="Спътников изглед на земята">
            <a:extLst>
              <a:ext uri="{FF2B5EF4-FFF2-40B4-BE49-F238E27FC236}">
                <a16:creationId xmlns:a16="http://schemas.microsoft.com/office/drawing/2014/main" id="{997CF875-7865-4B60-BE3C-F759090A4D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25" b="31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46D0423-92ED-41A8-B13E-ED2A99FC3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17" y="2211188"/>
            <a:ext cx="11471565" cy="1739347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rtlCol="0" anchor="ctr">
            <a:normAutofit/>
          </a:bodyPr>
          <a:lstStyle/>
          <a:p>
            <a:r>
              <a:rPr lang="bg-BG" i="1" noProof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КОСМИЧЕСКА МАТЕМАТИКА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74B4D8F8-4E82-4BDB-B682-C4008F4B2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530549" y="4352544"/>
            <a:ext cx="1605516" cy="1239894"/>
          </a:xfrm>
        </p:spPr>
        <p:txBody>
          <a:bodyPr rtlCol="0">
            <a:normAutofit/>
          </a:bodyPr>
          <a:lstStyle/>
          <a:p>
            <a:pPr rtl="0"/>
            <a:endParaRPr lang="bg-BG" noProof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06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EC808D9-F8D9-4428-A068-D79890A83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880"/>
            <a:ext cx="12270377" cy="1610056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g-BG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Слънчева система</a:t>
            </a:r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FF1BE9B1-BD9F-4133-9632-E63A71E65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2920" y="1792936"/>
            <a:ext cx="9874384" cy="5065063"/>
          </a:xfrm>
        </p:spPr>
      </p:pic>
    </p:spTree>
    <p:extLst>
      <p:ext uri="{BB962C8B-B14F-4D97-AF65-F5344CB8AC3E}">
        <p14:creationId xmlns:p14="http://schemas.microsoft.com/office/powerpoint/2010/main" val="3653167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403210158_645601767477580_4747115826289139551_n">
            <a:hlinkClick r:id="" action="ppaction://media"/>
            <a:extLst>
              <a:ext uri="{FF2B5EF4-FFF2-40B4-BE49-F238E27FC236}">
                <a16:creationId xmlns:a16="http://schemas.microsoft.com/office/drawing/2014/main" id="{0A2A2D9F-89B4-4589-B243-3FB8098B0AA5}"/>
              </a:ext>
            </a:extLst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16200000">
            <a:off x="2799804" y="-2553789"/>
            <a:ext cx="6592391" cy="11965577"/>
          </a:xfrm>
        </p:spPr>
      </p:pic>
    </p:spTree>
    <p:extLst>
      <p:ext uri="{BB962C8B-B14F-4D97-AF65-F5344CB8AC3E}">
        <p14:creationId xmlns:p14="http://schemas.microsoft.com/office/powerpoint/2010/main" val="229873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A15F540-8D60-451C-BDEF-54CA25DAA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4502" y="113211"/>
            <a:ext cx="12296502" cy="1679725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g-BG" sz="3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 явление наблюдавате?</a:t>
            </a:r>
          </a:p>
        </p:txBody>
      </p:sp>
      <p:pic>
        <p:nvPicPr>
          <p:cNvPr id="4" name="GD6ZIhg6YzDIVF4CAMhqhUIZDkUUbmdjAAAF">
            <a:hlinkClick r:id="" action="ppaction://media"/>
            <a:extLst>
              <a:ext uri="{FF2B5EF4-FFF2-40B4-BE49-F238E27FC236}">
                <a16:creationId xmlns:a16="http://schemas.microsoft.com/office/drawing/2014/main" id="{AB7F763F-29C3-4F5C-8117-1A67A660AB2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03864" y="1524000"/>
            <a:ext cx="6408466" cy="5334000"/>
          </a:xfrm>
        </p:spPr>
      </p:pic>
    </p:spTree>
    <p:extLst>
      <p:ext uri="{BB962C8B-B14F-4D97-AF65-F5344CB8AC3E}">
        <p14:creationId xmlns:p14="http://schemas.microsoft.com/office/powerpoint/2010/main" val="307242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F996CCB4-5F52-4109-9CA1-0915172E8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02" y="206984"/>
            <a:ext cx="11772396" cy="644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498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AE8D7E7-7F63-40DA-A361-F901C81E3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056" y="118713"/>
            <a:ext cx="9029653" cy="1508760"/>
          </a:xfrm>
        </p:spPr>
        <p:txBody>
          <a:bodyPr>
            <a:normAutofit/>
          </a:bodyPr>
          <a:lstStyle/>
          <a:p>
            <a:pPr algn="ctr"/>
            <a:r>
              <a:rPr lang="bg-BG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пресметнете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82DFFCEA-CD73-4994-8F70-56E67E8CB9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96594" y="2150621"/>
            <a:ext cx="5251269" cy="3429000"/>
          </a:xfrm>
        </p:spPr>
        <p:txBody>
          <a:bodyPr>
            <a:normAutofit/>
          </a:bodyPr>
          <a:lstStyle/>
          <a:p>
            <a:pPr algn="just"/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Ако радиусът на Земята е 6371 км, а радиусът на Слънцето е 110 пъти по- голям, то колко километра е радиусът на Слънцето?</a:t>
            </a:r>
          </a:p>
        </p:txBody>
      </p:sp>
      <p:pic>
        <p:nvPicPr>
          <p:cNvPr id="1026" name="Picture 2" descr="Днес Земята е най-близо до Слънцето - Любопитно - DarikNews.bg">
            <a:extLst>
              <a:ext uri="{FF2B5EF4-FFF2-40B4-BE49-F238E27FC236}">
                <a16:creationId xmlns:a16="http://schemas.microsoft.com/office/drawing/2014/main" id="{0E6CD90F-FEB2-4EA3-B542-D0BE0B402AC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6" r="6206"/>
          <a:stretch>
            <a:fillRect/>
          </a:stretch>
        </p:blipFill>
        <p:spPr bwMode="auto">
          <a:xfrm>
            <a:off x="666773" y="2289959"/>
            <a:ext cx="5495109" cy="401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116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19ACEBC-C49C-4DBB-AF45-35B7B4FD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пресметнете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43CE3DE9-1A5D-478C-84EE-B565B6CA98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137" y="1881052"/>
            <a:ext cx="6126480" cy="3944982"/>
          </a:xfrm>
        </p:spPr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068188E2-4AFC-4BCD-8AED-7A79209D1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89616" y="1792937"/>
            <a:ext cx="5939247" cy="5065064"/>
          </a:xfrm>
        </p:spPr>
        <p:txBody>
          <a:bodyPr>
            <a:normAutofit/>
          </a:bodyPr>
          <a:lstStyle/>
          <a:p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Разстоянието от Земята до Луната е 384 401 км, а разстоянието от Земята до Слънцето е 149 597 870 км.</a:t>
            </a:r>
          </a:p>
          <a:p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Достатъчни ли са всички хора на Земята, които са 8 000 000 000, за да могат, хванати за ръце, да стигнат до Луната и Слънцето?</a:t>
            </a:r>
          </a:p>
          <a:p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Приемете, че разстоянието между двама души е равно на 1 метър.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DE42ED16-5BCE-467C-8184-E06356637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7" y="1881051"/>
            <a:ext cx="6126479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124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Знаете ли за колко време се стига до Луната?">
            <a:extLst>
              <a:ext uri="{FF2B5EF4-FFF2-40B4-BE49-F238E27FC236}">
                <a16:creationId xmlns:a16="http://schemas.microsoft.com/office/drawing/2014/main" id="{071B097A-9759-4000-AF60-25E934DC1C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F673A12-097A-44A7-BFF5-06B9E9D81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47" y="224117"/>
            <a:ext cx="11663082" cy="6445623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5FEA8133-460F-4315-89FB-C8E0184C2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9396" y="3446928"/>
            <a:ext cx="2816596" cy="288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455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Защо „двойкар” в училище не трябва да е присъда? - На училище - DarikNews.bg">
            <a:extLst>
              <a:ext uri="{FF2B5EF4-FFF2-40B4-BE49-F238E27FC236}">
                <a16:creationId xmlns:a16="http://schemas.microsoft.com/office/drawing/2014/main" id="{A3701A8A-5D7D-4698-B7F4-8DE94D9EB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25" y="191317"/>
            <a:ext cx="4953000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>
            <a:extLst>
              <a:ext uri="{FF2B5EF4-FFF2-40B4-BE49-F238E27FC236}">
                <a16:creationId xmlns:a16="http://schemas.microsoft.com/office/drawing/2014/main" id="{B1296675-2A98-4507-A797-DC0AB34C979C}"/>
              </a:ext>
            </a:extLst>
          </p:cNvPr>
          <p:cNvSpPr/>
          <p:nvPr/>
        </p:nvSpPr>
        <p:spPr>
          <a:xfrm>
            <a:off x="104503" y="3727268"/>
            <a:ext cx="1193945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400" i="1" dirty="0">
                <a:latin typeface="Times New Roman" panose="02020603050405020304" pitchFamily="18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Група: Знайковци</a:t>
            </a:r>
          </a:p>
          <a:p>
            <a:r>
              <a:rPr lang="ru-RU" sz="2400" dirty="0">
                <a:latin typeface="Times New Roman" panose="02020603050405020304" pitchFamily="18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Четвъртокласникът Ганчо не обича да ходи на училище и мечтае учебната година да е по-кратка. Той си представя как на 15 септември Земята започва да прави едно завъртане около оста си само за една минута. </a:t>
            </a:r>
          </a:p>
          <a:p>
            <a:r>
              <a:rPr lang="ru-RU" sz="2400" dirty="0">
                <a:latin typeface="Times New Roman" panose="02020603050405020304" pitchFamily="18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Колко минути би продължила тогава учебната година? </a:t>
            </a:r>
          </a:p>
          <a:p>
            <a:r>
              <a:rPr lang="ru-RU" sz="2400" dirty="0">
                <a:latin typeface="Times New Roman" panose="02020603050405020304" pitchFamily="18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Колко часове и минути </a:t>
            </a:r>
            <a:r>
              <a:rPr lang="ru-RU" sz="2400" dirty="0" err="1">
                <a:latin typeface="Times New Roman" panose="02020603050405020304" pitchFamily="18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са</a:t>
            </a:r>
            <a:r>
              <a:rPr lang="ru-RU" sz="2400" dirty="0">
                <a:latin typeface="Times New Roman" panose="02020603050405020304" pitchFamily="18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 това?</a:t>
            </a:r>
          </a:p>
        </p:txBody>
      </p:sp>
    </p:spTree>
    <p:extLst>
      <p:ext uri="{BB962C8B-B14F-4D97-AF65-F5344CB8AC3E}">
        <p14:creationId xmlns:p14="http://schemas.microsoft.com/office/powerpoint/2010/main" val="2913388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6A0D230F-63BB-4D1A-A9C0-43CFF0939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779" y="361684"/>
            <a:ext cx="10638442" cy="613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40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77EAAF29-C969-4E6A-9178-31E2F2AFD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10" y="209006"/>
            <a:ext cx="11608524" cy="649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07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CBE8C70-C665-46C8-9CC8-A4E4F0E8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283367"/>
          </a:xfrm>
        </p:spPr>
        <p:txBody>
          <a:bodyPr>
            <a:normAutofit/>
          </a:bodyPr>
          <a:lstStyle/>
          <a:p>
            <a:pPr algn="ctr"/>
            <a:r>
              <a:rPr lang="bg-BG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 проекти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176BEED1-E4EA-4147-B526-DE076D6C9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7543"/>
            <a:ext cx="5974080" cy="5290455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0B3B6AAA-0AE0-45B8-80E7-DE31EDFEF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080" y="1567544"/>
            <a:ext cx="6215838" cy="529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020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16C9F2D-8EFA-45A6-B767-F5034D09E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77558">
            <a:off x="500378" y="578208"/>
            <a:ext cx="5294811" cy="928069"/>
          </a:xfrm>
        </p:spPr>
        <p:txBody>
          <a:bodyPr>
            <a:normAutofit/>
          </a:bodyPr>
          <a:lstStyle/>
          <a:p>
            <a:r>
              <a:rPr lang="bg-BG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 проекти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E83A19B8-C861-47B7-98CF-4863480F0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92936"/>
            <a:ext cx="7338332" cy="5065064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FB6E6952-41CD-496B-A5D2-F1FF0E67A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325" y="3552067"/>
            <a:ext cx="4850675" cy="3305933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60D82D32-4131-46B6-81F6-A209DABA5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325" y="33804"/>
            <a:ext cx="4853669" cy="351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679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20587DE-FD82-443B-BBAB-96FC6E404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176"/>
            <a:ext cx="5521234" cy="1508760"/>
          </a:xfrm>
        </p:spPr>
        <p:txBody>
          <a:bodyPr>
            <a:normAutofit/>
          </a:bodyPr>
          <a:lstStyle/>
          <a:p>
            <a:r>
              <a:rPr lang="bg-BG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 проекти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8C240C4C-E187-4281-8F94-30B3A7E20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2936"/>
            <a:ext cx="5521234" cy="5065064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0756FA18-6D34-424F-80A2-D88442191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0194" y="0"/>
            <a:ext cx="3561806" cy="3500846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82B990CA-A37D-4D80-9FAE-A6027BEAE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6251" y="156210"/>
            <a:ext cx="3378926" cy="3344636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A8BCEF25-2BC3-476A-AA3F-F05E9F93D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634" y="3500846"/>
            <a:ext cx="3378926" cy="3344636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BC910193-53A5-4338-B6AE-4B101FFC12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1234" y="3513363"/>
            <a:ext cx="3243944" cy="334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50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EB2D8E8-43F4-474C-A72D-F97054685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3810096" cy="1349829"/>
          </a:xfrm>
        </p:spPr>
        <p:txBody>
          <a:bodyPr>
            <a:normAutofit/>
          </a:bodyPr>
          <a:lstStyle/>
          <a:p>
            <a:r>
              <a:rPr lang="bg-BG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 </a:t>
            </a:r>
            <a:br>
              <a:rPr lang="bg-BG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63C795CE-6AE5-4CB3-8C73-78728ED04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96" y="574765"/>
            <a:ext cx="4436920" cy="6283233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2C7B9D60-421A-4F6D-8727-34E665894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1154"/>
            <a:ext cx="3835563" cy="578684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0E8EC3A-4A94-4FDD-844B-817DC10C3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016" y="574766"/>
            <a:ext cx="3944983" cy="62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07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315D319-9218-456A-877B-E9F8B6EE8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85320"/>
            <a:ext cx="6052458" cy="165333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най-ярките звезди в нощното небе</a:t>
            </a:r>
            <a:endParaRPr lang="bg-B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id="{A648F84C-4CC6-46E5-9A20-5DDB062BAE96}"/>
              </a:ext>
            </a:extLst>
          </p:cNvPr>
          <p:cNvSpPr/>
          <p:nvPr/>
        </p:nvSpPr>
        <p:spPr>
          <a:xfrm>
            <a:off x="5947953" y="1838656"/>
            <a:ext cx="624404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Сириус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Канопус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Алфа кентавър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Арктур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Вега</a:t>
            </a: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Капела       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Ригел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Процион</a:t>
            </a:r>
            <a:r>
              <a:rPr lang="bg-BG" sz="16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Ахернар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Бетелгейзе</a:t>
            </a: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Бета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Центавър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Алтаир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Акрукс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Алдебаран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Антарес</a:t>
            </a: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Спика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Полукс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Фомалхаут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Денеб             Мимоза</a:t>
            </a: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Адхара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Шаула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Кастор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Гакрукс</a:t>
            </a: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5ADA9BB3-E983-4777-A275-2192CFBA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59" y="0"/>
            <a:ext cx="60613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01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D08D8AA-9DE4-4014-A6D4-6E5C2B614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0" y="284176"/>
            <a:ext cx="4267199" cy="1361744"/>
          </a:xfrm>
        </p:spPr>
        <p:txBody>
          <a:bodyPr>
            <a:normAutofit/>
          </a:bodyPr>
          <a:lstStyle/>
          <a:p>
            <a:pPr algn="ctr"/>
            <a:r>
              <a:rPr lang="bg-BG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Моменти от класната стая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C25C105-CB09-4799-BB6F-09F0C2F38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67199" cy="3762103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C93BA01-0CF7-4A3D-96CD-776470093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0"/>
            <a:ext cx="4066904" cy="3762101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02F28F5-557A-429E-8CB9-2012E3842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3762102"/>
            <a:ext cx="4267199" cy="3095897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94AE0424-E4D5-4231-8B58-2CA8E38E60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199" y="3762102"/>
            <a:ext cx="4066904" cy="3095898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87D0F61C-68F6-4C5F-9616-3C78DDC968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4104" y="1480457"/>
            <a:ext cx="3857896" cy="599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74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5817232-0058-4EBE-A69E-5D478C15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8447" y="165462"/>
            <a:ext cx="5033553" cy="836727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Моменти от класната стая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5C6D0F97-AE6B-4ABB-B702-AC053507C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87336" cy="3429000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BD444E3D-26B8-43C0-884E-CF78DD0EE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336" y="13448"/>
            <a:ext cx="4066904" cy="3429001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04BF98E-8321-4995-9301-8C348E583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9000"/>
            <a:ext cx="3676155" cy="3429001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5B09A878-CF9E-45C6-818F-BD8F31ED53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155" y="3429000"/>
            <a:ext cx="3360371" cy="3498667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5BE3D87F-4EA0-43F8-94C0-1AE23EB405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6526" y="3428999"/>
            <a:ext cx="5155474" cy="3415553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88266B98-E11A-4293-B09D-00F81152E8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6288" y="931817"/>
            <a:ext cx="4513663" cy="249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951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 ленти">
  <a:themeElements>
    <a:clrScheme name="На ленти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На ленти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Тема н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775A23-75CA-4614-9647-C9B2CE742CA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8A451F4C-A3A1-4FF3-AEA5-AE3EFF175B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09F5EF-575C-40E7-A9C5-EC1F2A5548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TM03090430[[fn=На ленти]]</Template>
  <TotalTime>0</TotalTime>
  <Words>206</Words>
  <Application>Microsoft Office PowerPoint</Application>
  <PresentationFormat>Широк екран</PresentationFormat>
  <Paragraphs>42</Paragraphs>
  <Slides>18</Slides>
  <Notes>1</Notes>
  <HiddenSlides>0</HiddenSlides>
  <MMClips>2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18</vt:i4>
      </vt:variant>
    </vt:vector>
  </HeadingPairs>
  <TitlesOfParts>
    <vt:vector size="24" baseType="lpstr">
      <vt:lpstr>Yu Gothic Light</vt:lpstr>
      <vt:lpstr>Calibri</vt:lpstr>
      <vt:lpstr>Corbel</vt:lpstr>
      <vt:lpstr>Times New Roman</vt:lpstr>
      <vt:lpstr>Wingdings</vt:lpstr>
      <vt:lpstr>На ленти</vt:lpstr>
      <vt:lpstr>КОСМИЧЕСКА МАТЕМАТИКА</vt:lpstr>
      <vt:lpstr>Слънчева система</vt:lpstr>
      <vt:lpstr>Презентация на PowerPoint</vt:lpstr>
      <vt:lpstr>Кое явление наблюдавате?</vt:lpstr>
      <vt:lpstr>Презентация на PowerPoint</vt:lpstr>
      <vt:lpstr>пресметнете</vt:lpstr>
      <vt:lpstr>пресметнете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Творчески проекти</vt:lpstr>
      <vt:lpstr>Творчески проекти</vt:lpstr>
      <vt:lpstr>Творчески проекти</vt:lpstr>
      <vt:lpstr>Творчески  проекти</vt:lpstr>
      <vt:lpstr>най-ярките звезди в нощното небе</vt:lpstr>
      <vt:lpstr>Моменти от класната стая</vt:lpstr>
      <vt:lpstr>Моменти от класната стая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2024-01-03T17:19:55Z</dcterms:created>
  <dcterms:modified xsi:type="dcterms:W3CDTF">2024-01-21T15:04:57Z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