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>
        <p:scale>
          <a:sx n="62" d="100"/>
          <a:sy n="62" d="100"/>
        </p:scale>
        <p:origin x="-91" y="-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252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69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58702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320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866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702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914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215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37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4276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9507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0860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67313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1406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5039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10253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51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3EEBA0B-EB28-4A3E-A206-5C578F01F47A}" type="datetimeFigureOut">
              <a:rPr lang="bg-BG" smtClean="0"/>
              <a:t>4.10.2016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78DFD09-6051-4CF7-AED3-D563DDE3FAF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72843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3.xml"/><Relationship Id="rId7" Type="http://schemas.openxmlformats.org/officeDocument/2006/relationships/image" Target="../media/image1.jpeg"/><Relationship Id="rId12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6.png"/><Relationship Id="rId5" Type="http://schemas.openxmlformats.org/officeDocument/2006/relationships/slide" Target="slide5.xml"/><Relationship Id="rId10" Type="http://schemas.openxmlformats.org/officeDocument/2006/relationships/image" Target="../media/image5.png"/><Relationship Id="rId4" Type="http://schemas.openxmlformats.org/officeDocument/2006/relationships/slide" Target="slide4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jpeg"/><Relationship Id="rId3" Type="http://schemas.openxmlformats.org/officeDocument/2006/relationships/slide" Target="slide3.xml"/><Relationship Id="rId7" Type="http://schemas.openxmlformats.org/officeDocument/2006/relationships/image" Target="../media/image1.jpeg"/><Relationship Id="rId12" Type="http://schemas.openxmlformats.org/officeDocument/2006/relationships/image" Target="../media/image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microsoft.com/office/2007/relationships/hdphoto" Target="../media/hdphoto1.wdp"/><Relationship Id="rId5" Type="http://schemas.openxmlformats.org/officeDocument/2006/relationships/slide" Target="slide5.xml"/><Relationship Id="rId10" Type="http://schemas.openxmlformats.org/officeDocument/2006/relationships/image" Target="../media/image6.png"/><Relationship Id="rId4" Type="http://schemas.openxmlformats.org/officeDocument/2006/relationships/slide" Target="slide4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0.jpeg"/><Relationship Id="rId3" Type="http://schemas.openxmlformats.org/officeDocument/2006/relationships/slide" Target="slide3.xml"/><Relationship Id="rId7" Type="http://schemas.openxmlformats.org/officeDocument/2006/relationships/image" Target="../media/image1.jpeg"/><Relationship Id="rId12" Type="http://schemas.openxmlformats.org/officeDocument/2006/relationships/image" Target="../media/image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microsoft.com/office/2007/relationships/hdphoto" Target="../media/hdphoto1.wdp"/><Relationship Id="rId5" Type="http://schemas.openxmlformats.org/officeDocument/2006/relationships/slide" Target="slide5.xml"/><Relationship Id="rId10" Type="http://schemas.openxmlformats.org/officeDocument/2006/relationships/image" Target="../media/image6.png"/><Relationship Id="rId4" Type="http://schemas.openxmlformats.org/officeDocument/2006/relationships/slide" Target="slide4.xml"/><Relationship Id="rId9" Type="http://schemas.openxmlformats.org/officeDocument/2006/relationships/image" Target="../media/image5.png"/><Relationship Id="rId1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6.png"/><Relationship Id="rId3" Type="http://schemas.openxmlformats.org/officeDocument/2006/relationships/audio" Target="../media/audio2.wav"/><Relationship Id="rId7" Type="http://schemas.openxmlformats.org/officeDocument/2006/relationships/slide" Target="slide4.xml"/><Relationship Id="rId12" Type="http://schemas.openxmlformats.org/officeDocument/2006/relationships/image" Target="../media/image5.png"/><Relationship Id="rId17" Type="http://schemas.openxmlformats.org/officeDocument/2006/relationships/image" Target="../media/image14.jpeg"/><Relationship Id="rId2" Type="http://schemas.openxmlformats.org/officeDocument/2006/relationships/audio" Target="../media/audio1.wav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image" Target="../media/image4.png"/><Relationship Id="rId5" Type="http://schemas.openxmlformats.org/officeDocument/2006/relationships/slide" Target="slide2.xml"/><Relationship Id="rId15" Type="http://schemas.openxmlformats.org/officeDocument/2006/relationships/image" Target="../media/image12.jpeg"/><Relationship Id="rId10" Type="http://schemas.openxmlformats.org/officeDocument/2006/relationships/image" Target="../media/image1.jpeg"/><Relationship Id="rId4" Type="http://schemas.openxmlformats.org/officeDocument/2006/relationships/audio" Target="../media/audio3.wav"/><Relationship Id="rId9" Type="http://schemas.openxmlformats.org/officeDocument/2006/relationships/slide" Target="slide6.xml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6.xml"/><Relationship Id="rId18" Type="http://schemas.openxmlformats.org/officeDocument/2006/relationships/image" Target="../media/image17.jpeg"/><Relationship Id="rId3" Type="http://schemas.openxmlformats.org/officeDocument/2006/relationships/slideLayout" Target="../slideLayouts/slideLayout1.xml"/><Relationship Id="rId7" Type="http://schemas.openxmlformats.org/officeDocument/2006/relationships/slide" Target="slide2.xml"/><Relationship Id="rId12" Type="http://schemas.openxmlformats.org/officeDocument/2006/relationships/image" Target="../media/image5.png"/><Relationship Id="rId17" Type="http://schemas.openxmlformats.org/officeDocument/2006/relationships/image" Target="../media/image16.jpeg"/><Relationship Id="rId2" Type="http://schemas.openxmlformats.org/officeDocument/2006/relationships/video" Target="../media/media1.mp4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microsoft.com/office/2007/relationships/media" Target="../media/media1.mp4"/><Relationship Id="rId6" Type="http://schemas.openxmlformats.org/officeDocument/2006/relationships/audio" Target="../media/audio6.wav"/><Relationship Id="rId11" Type="http://schemas.openxmlformats.org/officeDocument/2006/relationships/image" Target="../media/image4.png"/><Relationship Id="rId5" Type="http://schemas.openxmlformats.org/officeDocument/2006/relationships/audio" Target="../media/audio5.wav"/><Relationship Id="rId15" Type="http://schemas.microsoft.com/office/2007/relationships/hdphoto" Target="../media/hdphoto1.wdp"/><Relationship Id="rId10" Type="http://schemas.openxmlformats.org/officeDocument/2006/relationships/image" Target="../media/image1.jpeg"/><Relationship Id="rId19" Type="http://schemas.openxmlformats.org/officeDocument/2006/relationships/image" Target="../media/image18.png"/><Relationship Id="rId4" Type="http://schemas.openxmlformats.org/officeDocument/2006/relationships/audio" Target="../media/audio4.wav"/><Relationship Id="rId9" Type="http://schemas.openxmlformats.org/officeDocument/2006/relationships/slide" Target="slide4.xml"/><Relationship Id="rId1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1.png"/><Relationship Id="rId3" Type="http://schemas.openxmlformats.org/officeDocument/2006/relationships/slide" Target="slide3.xml"/><Relationship Id="rId7" Type="http://schemas.openxmlformats.org/officeDocument/2006/relationships/image" Target="../media/image4.png"/><Relationship Id="rId12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11" Type="http://schemas.microsoft.com/office/2007/relationships/hdphoto" Target="../media/hdphoto1.wdp"/><Relationship Id="rId5" Type="http://schemas.openxmlformats.org/officeDocument/2006/relationships/slide" Target="slide5.xml"/><Relationship Id="rId10" Type="http://schemas.openxmlformats.org/officeDocument/2006/relationships/image" Target="../media/image6.png"/><Relationship Id="rId4" Type="http://schemas.openxmlformats.org/officeDocument/2006/relationships/slide" Target="slide4.xml"/><Relationship Id="rId9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40000"/>
              <a:lumOff val="60000"/>
            </a:schemeClr>
          </a:fgClr>
          <a:bgClr>
            <a:schemeClr val="accent1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4951" y="3852688"/>
            <a:ext cx="9144000" cy="1641490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r>
              <a:rPr lang="bg-BG" sz="8800" dirty="0" smtClean="0"/>
              <a:t>КОМПЮТЪР</a:t>
            </a:r>
            <a:endParaRPr lang="bg-BG" sz="8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614" y="2896400"/>
            <a:ext cx="9144000" cy="754025"/>
          </a:xfrm>
        </p:spPr>
        <p:txBody>
          <a:bodyPr>
            <a:normAutofit/>
          </a:bodyPr>
          <a:lstStyle/>
          <a:p>
            <a:r>
              <a:rPr lang="bg-BG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Един ден без ...</a:t>
            </a:r>
            <a:endParaRPr lang="bg-BG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6" name="Picture 2" descr="&amp;Rcy;&amp;iecy;&amp;zcy;&amp;ucy;&amp;lcy;&amp;tcy;&amp;acy;&amp;tcy; &amp;scy; &amp;icy;&amp;zcy;&amp;ocy;&amp;bcy;&amp;rcy;&amp;acy;&amp;zhcy;&amp;iecy;&amp;ncy;&amp;icy;&amp;iecy; &amp;zcy;&amp;acy; 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85" y="98696"/>
            <a:ext cx="6433323" cy="4288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099930" y="569844"/>
            <a:ext cx="186420" cy="186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0" y="5546131"/>
            <a:ext cx="12192000" cy="46297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Oval 16">
            <a:hlinkClick r:id="rId3" action="ppaction://hlinksldjump"/>
          </p:cNvPr>
          <p:cNvSpPr/>
          <p:nvPr/>
        </p:nvSpPr>
        <p:spPr>
          <a:xfrm>
            <a:off x="2772614" y="5018025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Oval 17">
            <a:hlinkClick r:id="rId4" action="ppaction://hlinksldjump"/>
          </p:cNvPr>
          <p:cNvSpPr/>
          <p:nvPr/>
        </p:nvSpPr>
        <p:spPr>
          <a:xfrm>
            <a:off x="5087260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>
            <a:hlinkClick r:id="rId5" action="ppaction://hlinksldjump"/>
          </p:cNvPr>
          <p:cNvSpPr/>
          <p:nvPr/>
        </p:nvSpPr>
        <p:spPr>
          <a:xfrm>
            <a:off x="7401906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Oval 19">
            <a:hlinkClick r:id="rId6" action="ppaction://hlinksldjump"/>
          </p:cNvPr>
          <p:cNvSpPr/>
          <p:nvPr/>
        </p:nvSpPr>
        <p:spPr>
          <a:xfrm>
            <a:off x="9649299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Oval 21"/>
          <p:cNvSpPr/>
          <p:nvPr/>
        </p:nvSpPr>
        <p:spPr>
          <a:xfrm>
            <a:off x="2974200" y="5234752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Oval 22"/>
          <p:cNvSpPr/>
          <p:nvPr/>
        </p:nvSpPr>
        <p:spPr>
          <a:xfrm>
            <a:off x="5288846" y="5273179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Oval 23"/>
          <p:cNvSpPr/>
          <p:nvPr/>
        </p:nvSpPr>
        <p:spPr>
          <a:xfrm>
            <a:off x="7612120" y="5273179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5" name="Oval 24"/>
          <p:cNvSpPr/>
          <p:nvPr/>
        </p:nvSpPr>
        <p:spPr>
          <a:xfrm>
            <a:off x="9850885" y="5279812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5" name="Group 4"/>
          <p:cNvGrpSpPr/>
          <p:nvPr/>
        </p:nvGrpSpPr>
        <p:grpSpPr>
          <a:xfrm>
            <a:off x="522572" y="5017649"/>
            <a:ext cx="1608848" cy="1649530"/>
            <a:chOff x="522572" y="4924339"/>
            <a:chExt cx="1608848" cy="1649530"/>
          </a:xfrm>
        </p:grpSpPr>
        <p:sp>
          <p:nvSpPr>
            <p:cNvPr id="8" name="Oval 7">
              <a:hlinkClick r:id="rId8" action="ppaction://hlinksldjump"/>
            </p:cNvPr>
            <p:cNvSpPr/>
            <p:nvPr/>
          </p:nvSpPr>
          <p:spPr>
            <a:xfrm>
              <a:off x="522572" y="4924339"/>
              <a:ext cx="1608848" cy="1649530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" name="Oval 8"/>
            <p:cNvSpPr/>
            <p:nvPr/>
          </p:nvSpPr>
          <p:spPr>
            <a:xfrm>
              <a:off x="724158" y="5142385"/>
              <a:ext cx="1205676" cy="1205676"/>
            </a:xfrm>
            <a:prstGeom prst="ellipse">
              <a:avLst/>
            </a:prstGeom>
            <a:blipFill dpi="0" rotWithShape="1">
              <a:blip r:embed="rId7">
                <a:alphaModFix amt="97000"/>
                <a:duotone>
                  <a:schemeClr val="accent1">
                    <a:tint val="67000"/>
                    <a:shade val="65000"/>
                  </a:schemeClr>
                  <a:schemeClr val="accent1">
                    <a:tint val="10000"/>
                    <a:satMod val="130000"/>
                  </a:schemeClr>
                </a:duotone>
              </a:blip>
              <a:srcRect/>
              <a:tile tx="0" ty="0" sx="60000" sy="59000" flip="none" algn="b"/>
            </a:blipFill>
            <a:ln w="15875"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28" name="Picture 4" descr="&amp;Rcy;&amp;iecy;&amp;zcy;&amp;ucy;&amp;lcy;&amp;tcy;&amp;acy;&amp;tcy; &amp;scy; &amp;icy;&amp;zcy;&amp;ocy;&amp;bcy;&amp;rcy;&amp;acy;&amp;zhcy;&amp;iecy;&amp;ncy;&amp;icy;&amp;iecy; &amp;zcy;&amp;acy; &amp;dcy;&amp;zhcy;&amp;ocy;&amp;jcy;&amp;scy;&amp;tcy;&amp;icy;&amp;kcy; .pn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891" y="5253790"/>
              <a:ext cx="1089607" cy="9616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Oval 29"/>
          <p:cNvSpPr/>
          <p:nvPr/>
        </p:nvSpPr>
        <p:spPr>
          <a:xfrm>
            <a:off x="1403324" y="5673016"/>
            <a:ext cx="82110" cy="8211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3" name="Oval 32"/>
          <p:cNvSpPr/>
          <p:nvPr/>
        </p:nvSpPr>
        <p:spPr>
          <a:xfrm>
            <a:off x="1485434" y="5755126"/>
            <a:ext cx="82110" cy="8211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Oval 33"/>
          <p:cNvSpPr/>
          <p:nvPr/>
        </p:nvSpPr>
        <p:spPr>
          <a:xfrm>
            <a:off x="1078903" y="5680252"/>
            <a:ext cx="195808" cy="15698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35" name="Group 34"/>
          <p:cNvGrpSpPr/>
          <p:nvPr/>
        </p:nvGrpSpPr>
        <p:grpSpPr>
          <a:xfrm>
            <a:off x="7925400" y="5637864"/>
            <a:ext cx="561860" cy="489571"/>
            <a:chOff x="0" y="-39790"/>
            <a:chExt cx="548019" cy="591888"/>
          </a:xfrm>
        </p:grpSpPr>
        <p:grpSp>
          <p:nvGrpSpPr>
            <p:cNvPr id="36" name="Group 35"/>
            <p:cNvGrpSpPr/>
            <p:nvPr/>
          </p:nvGrpSpPr>
          <p:grpSpPr>
            <a:xfrm>
              <a:off x="0" y="-39790"/>
              <a:ext cx="548019" cy="591888"/>
              <a:chOff x="0" y="-39790"/>
              <a:chExt cx="548019" cy="591888"/>
            </a:xfrm>
          </p:grpSpPr>
          <p:grpSp>
            <p:nvGrpSpPr>
              <p:cNvPr id="39" name="Групиране 63"/>
              <p:cNvGrpSpPr/>
              <p:nvPr/>
            </p:nvGrpSpPr>
            <p:grpSpPr>
              <a:xfrm>
                <a:off x="0" y="-39790"/>
                <a:ext cx="548019" cy="591888"/>
                <a:chOff x="0" y="-84080"/>
                <a:chExt cx="1280091" cy="1250697"/>
              </a:xfrm>
            </p:grpSpPr>
            <p:sp>
              <p:nvSpPr>
                <p:cNvPr id="44" name="Блоксхема: памет с пряк достъп 61">
                  <a:hlinkClick r:id="" action="ppaction://noaction"/>
                </p:cNvPr>
                <p:cNvSpPr/>
                <p:nvPr/>
              </p:nvSpPr>
              <p:spPr>
                <a:xfrm>
                  <a:off x="130859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Блоксхема: памет с пряк достъп 60">
                  <a:hlinkClick r:id="" action="ppaction://noaction"/>
                </p:cNvPr>
                <p:cNvSpPr/>
                <p:nvPr/>
              </p:nvSpPr>
              <p:spPr>
                <a:xfrm>
                  <a:off x="874398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6" name="Групиране 29"/>
                <p:cNvGrpSpPr/>
                <p:nvPr/>
              </p:nvGrpSpPr>
              <p:grpSpPr>
                <a:xfrm>
                  <a:off x="0" y="-84080"/>
                  <a:ext cx="1280091" cy="992528"/>
                  <a:chOff x="0" y="-107828"/>
                  <a:chExt cx="1543132" cy="1272875"/>
                </a:xfrm>
              </p:grpSpPr>
              <p:sp>
                <p:nvSpPr>
                  <p:cNvPr id="47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78926" y="-107828"/>
                    <a:ext cx="1417979" cy="641374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0" y="554357"/>
                    <a:ext cx="1543132" cy="610690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9" name="Групиране 31"/>
                  <p:cNvGrpSpPr/>
                  <p:nvPr/>
                </p:nvGrpSpPr>
                <p:grpSpPr>
                  <a:xfrm>
                    <a:off x="125149" y="0"/>
                    <a:ext cx="1315011" cy="554357"/>
                    <a:chOff x="125149" y="0"/>
                    <a:chExt cx="1315011" cy="554357"/>
                  </a:xfrm>
                </p:grpSpPr>
                <p:sp>
                  <p:nvSpPr>
                    <p:cNvPr id="50" name="Трапец 34">
                      <a:hlinkClick r:id="" action="ppaction://noaction"/>
                    </p:cNvPr>
                    <p:cNvSpPr/>
                    <p:nvPr/>
                  </p:nvSpPr>
                  <p:spPr>
                    <a:xfrm>
                      <a:off x="125149" y="0"/>
                      <a:ext cx="1315011" cy="554357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1">
                      <a:schemeClr val="accent5"/>
                    </a:lnRef>
                    <a:fillRef idx="3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Трапец 35"/>
                    <p:cNvSpPr/>
                    <p:nvPr/>
                  </p:nvSpPr>
                  <p:spPr>
                    <a:xfrm>
                      <a:off x="385481" y="120243"/>
                      <a:ext cx="794345" cy="313870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40" name="Straight Connector 39">
                <a:hlinkClick r:id="" action="ppaction://noaction"/>
              </p:cNvPr>
              <p:cNvCxnSpPr/>
              <p:nvPr/>
            </p:nvCxnSpPr>
            <p:spPr>
              <a:xfrm>
                <a:off x="291133" y="49555"/>
                <a:ext cx="121166" cy="1475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hlinkClick r:id="" action="ppaction://noaction"/>
              </p:cNvPr>
              <p:cNvCxnSpPr/>
              <p:nvPr/>
            </p:nvCxnSpPr>
            <p:spPr>
              <a:xfrm>
                <a:off x="168499" y="84489"/>
                <a:ext cx="122634" cy="1102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hlinkClick r:id="" action="ppaction://noaction"/>
              </p:cNvPr>
              <p:cNvSpPr/>
              <p:nvPr/>
            </p:nvSpPr>
            <p:spPr>
              <a:xfrm>
                <a:off x="56022" y="249510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Oval 42">
                <a:hlinkClick r:id="" action="ppaction://noaction"/>
              </p:cNvPr>
              <p:cNvSpPr/>
              <p:nvPr/>
            </p:nvSpPr>
            <p:spPr>
              <a:xfrm>
                <a:off x="322046" y="231127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374339" y="16586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4353" y="16586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94532" y="5704306"/>
            <a:ext cx="778263" cy="303709"/>
            <a:chOff x="6696108" y="-1346200"/>
            <a:chExt cx="916013" cy="399406"/>
          </a:xfrm>
        </p:grpSpPr>
        <p:sp>
          <p:nvSpPr>
            <p:cNvPr id="31" name="Rectangle 30"/>
            <p:cNvSpPr/>
            <p:nvPr/>
          </p:nvSpPr>
          <p:spPr>
            <a:xfrm>
              <a:off x="6696108" y="-1346200"/>
              <a:ext cx="916013" cy="39824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36" name="Picture 12" descr="&amp;Rcy;&amp;iecy;&amp;zcy;&amp;ucy;&amp;lcy;&amp;tcy;&amp;acy;&amp;tcy; &amp;scy; &amp;icy;&amp;zcy;&amp;ocy;&amp;bcy;&amp;rcy;&amp;acy;&amp;zhcy;&amp;iecy;&amp;ncy;&amp;icy;&amp;iecy; &amp;zcy;&amp;acy; dollar 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941" y="-1345035"/>
              <a:ext cx="398242" cy="39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10066217" y="5471408"/>
            <a:ext cx="775011" cy="667349"/>
            <a:chOff x="6698411" y="2219513"/>
            <a:chExt cx="2232248" cy="2703074"/>
          </a:xfrm>
        </p:grpSpPr>
        <p:sp>
          <p:nvSpPr>
            <p:cNvPr id="55" name="Правоъгълник 53"/>
            <p:cNvSpPr/>
            <p:nvPr/>
          </p:nvSpPr>
          <p:spPr>
            <a:xfrm>
              <a:off x="6698411" y="3013778"/>
              <a:ext cx="2232248" cy="190821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6" name="Правоъгълник 55"/>
            <p:cNvSpPr/>
            <p:nvPr/>
          </p:nvSpPr>
          <p:spPr>
            <a:xfrm>
              <a:off x="6948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7" name="Правоъгълник 56"/>
            <p:cNvSpPr/>
            <p:nvPr/>
          </p:nvSpPr>
          <p:spPr>
            <a:xfrm>
              <a:off x="7380312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8" name="Правоъгълник 57"/>
            <p:cNvSpPr/>
            <p:nvPr/>
          </p:nvSpPr>
          <p:spPr>
            <a:xfrm>
              <a:off x="7866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9" name="Правоъгълник 58"/>
            <p:cNvSpPr/>
            <p:nvPr/>
          </p:nvSpPr>
          <p:spPr>
            <a:xfrm>
              <a:off x="8316416" y="3171961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0" name="Правоъгълник 60"/>
            <p:cNvSpPr/>
            <p:nvPr/>
          </p:nvSpPr>
          <p:spPr>
            <a:xfrm>
              <a:off x="6948264" y="4161300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1" name="Правоъгълник 61"/>
            <p:cNvSpPr/>
            <p:nvPr/>
          </p:nvSpPr>
          <p:spPr>
            <a:xfrm>
              <a:off x="8316416" y="3689008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2" name="Правоъгълник 62"/>
            <p:cNvSpPr/>
            <p:nvPr/>
          </p:nvSpPr>
          <p:spPr>
            <a:xfrm>
              <a:off x="7851130" y="367104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3" name="Правоъгълник 63"/>
            <p:cNvSpPr/>
            <p:nvPr/>
          </p:nvSpPr>
          <p:spPr>
            <a:xfrm>
              <a:off x="7386354" y="3665627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4" name="Правоъгълник 64"/>
            <p:cNvSpPr/>
            <p:nvPr/>
          </p:nvSpPr>
          <p:spPr>
            <a:xfrm>
              <a:off x="6948264" y="3683316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5" name="Правоъгълник 74"/>
            <p:cNvSpPr/>
            <p:nvPr/>
          </p:nvSpPr>
          <p:spPr>
            <a:xfrm>
              <a:off x="7460537" y="4191535"/>
              <a:ext cx="642030" cy="73105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6" name="Правоъгълник 79"/>
            <p:cNvSpPr/>
            <p:nvPr/>
          </p:nvSpPr>
          <p:spPr>
            <a:xfrm>
              <a:off x="8297866" y="418942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7" name="Равнобедрен триъгълник 80"/>
            <p:cNvSpPr/>
            <p:nvPr/>
          </p:nvSpPr>
          <p:spPr>
            <a:xfrm>
              <a:off x="6698411" y="2219513"/>
              <a:ext cx="2232248" cy="794265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350" b="1" dirty="0" smtClean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Училище</a:t>
              </a:r>
              <a:endParaRPr lang="bg-BG" sz="35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69" name="Rounded Rectangle 68">
              <a:hlinkClick r:id="" action="ppaction://noaction"/>
            </p:cNvPr>
            <p:cNvSpPr/>
            <p:nvPr/>
          </p:nvSpPr>
          <p:spPr>
            <a:xfrm>
              <a:off x="7561893" y="4270248"/>
              <a:ext cx="410374" cy="171404"/>
            </a:xfrm>
            <a:prstGeom prst="round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046" name="Picture 22" descr="&amp;Rcy;&amp;iecy;&amp;zcy;&amp;ucy;&amp;lcy;&amp;tcy;&amp;acy;&amp;tcy; &amp;scy; &amp;icy;&amp;zcy;&amp;ocy;&amp;bcy;&amp;rcy;&amp;acy;&amp;zhcy;&amp;iecy;&amp;ncy;&amp;icy;&amp;iecy; &amp;zcy;&amp;acy; pharmacy log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804" b="97059" l="0" r="98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58" y="5432028"/>
            <a:ext cx="946438" cy="78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65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-0.00787 C 0.00742 0.01319 0.03672 0.03171 0.07369 0.03217 C 0.10299 0.03403 0.12708 0.02407 0.1276 0.01134 C 0.1276 -0.00093 0.1039 -0.01297 0.07422 -0.01343 C 0.05937 -0.01343 0.04583 -0.01204 0.03619 -0.00787 C 0.02226 -0.00209 0.01406 0.00741 0.01406 0.01828 C 0.01406 0.02407 0.01653 0.02986 0.02083 0.03495 C 0.03099 0.04583 0.05065 0.05324 0.07317 0.0544 C 0.09961 0.05602 0.12122 0.04676 0.12122 0.03588 C 0.12174 0.02407 0.10013 0.01412 0.07369 0.0125 C 0.06028 0.0125 0.04817 0.01412 0.03906 0.01736 C 0.02708 0.02315 0.0194 0.03217 0.0194 0.04166 C 0.0194 0.04676 0.02187 0.05185 0.02565 0.05694 C 0.03476 0.06597 0.05221 0.07361 0.07278 0.0743 C 0.09674 0.07546 0.11601 0.06666 0.11601 0.05694 C 0.1164 0.04676 0.09726 0.0375 0.07317 0.0368 C 0.06119 0.03588 0.05013 0.0375 0.04192 0.04097 C 0.03099 0.04583 0.02474 0.05324 0.02474 0.0625 C 0.02474 0.06666 0.02656 0.07176 0.02994 0.07616 C 0.03815 0.08449 0.05403 0.0912 0.07226 0.09213 C 0.09388 0.09213 0.11106 0.08541 0.11106 0.07616 C 0.11106 0.06666 0.0944 0.0581 0.07278 0.05764 C 0.06224 0.05764 0.05221 0.05949 0.04492 0.0618 C 0.03476 0.06597 0.02903 0.07361 0.02851 0.08078 C 0.02851 0.08541 0.03099 0.08958 0.03385 0.09282 C 0.04101 0.10116 0.05534 0.10717 0.07174 0.10717 C 0.09101 0.1081 0.1069 0.10185 0.1069 0.09398 C 0.10729 0.08541 0.0914 0.07778 0.07226 0.07685 C 0.06263 0.07685 0.05351 0.07778 0.04726 0.08078 C 0.03815 0.08449 0.03281 0.0912 0.03281 0.09791 C 0.03281 0.10185 0.03424 0.10532 0.03711 0.10879 C 0.04388 0.11643 0.05638 0.12129 0.07135 0.12245 C 0.08906 0.12245 0.10299 0.11713 0.10299 0.10972 C 0.10351 0.10185 0.08958 0.09537 0.07174 0.09467 C 0.06315 0.09467 0.05534 0.09537 0.04961 0.09791 C 0.04153 0.10116 0.03672 0.10717 0.03672 0.11366 C 0.03672 0.11713 0.03815 0.11991 0.04049 0.12315 C 0.04622 0.1294 0.05781 0.13403 0.07135 0.13472 C 0.08724 0.13588 0.09961 0.13078 0.09961 0.12315 C 0.09961 0.11713 0.08763 0.11041 0.07174 0.11041 C 0.06354 0.10972 0.05638 0.11134 0.05117 0.11319 C 0.04388 0.11643 0.03958 0.12129 0.03958 0.12731 C 0.03958 0.13078 0.04101 0.1331 0.04336 0.13588 C 0.04869 0.14143 0.05937 0.14606 0.0707 0.14676 C 0.08515 0.14722 0.09674 0.14236 0.09674 0.13657 C 0.09674 0.1294 0.08515 0.12477 0.07135 0.12361 C 0.06458 0.12361 0.05781 0.12477 0.05312 0.12731 C 0.04622 0.1294 0.04244 0.13403 0.04244 0.13958 C 0.04244 0.14236 0.04388 0.14491 0.04583 0.14722 C 0.05065 0.15231 0.05976 0.15671 0.0707 0.15671 C 0.08333 0.15717 0.09388 0.15301 0.09388 0.14722 C 0.09388 0.14236 0.08372 0.13727 0.0707 0.13727 C 0.0651 0.13657 0.05872 0.13727 0.05442 0.13889 C 0.04869 0.14236 0.04531 0.14676 0.04531 0.15092 C 0.04531 0.15301 0.04622 0.15555 0.04817 0.15717 C 0.05247 0.1625 0.06067 0.16574 0.0707 0.16666 C 0.08229 0.16666 0.0914 0.1625 0.0914 0.15833 C 0.0914 0.15301 0.08229 0.14838 0.0707 0.14838 C 0.0651 0.14838 0.05976 0.14907 0.05638 0.15092 C 0.05065 0.15231 0.04778 0.15671 0.04778 0.16088 C 0.04778 0.1625 0.04869 0.16504 0.05013 0.16666 C 0.05403 0.17153 0.06159 0.17407 0.07031 0.17523 C 0.08086 0.17523 0.08906 0.17153 0.08906 0.16736 C 0.08906 0.1625 0.08086 0.15903 0.0707 0.15833 C 0.06562 0.15833 0.06067 0.15903 0.05729 0.16088 C 0.05247 0.1625 0.04961 0.16574 0.04961 0.17037 C 0.04961 0.17153 0.05065 0.17338 0.05221 0.17523 " pathEditMode="relative" rAng="0" ptsTypes="AAAAAAAAAAAAAAAAAAAAAAAAAAAAAAAAAAAAAAAAAAAAAAAAAAAAAAAAAAAAAAAAAA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8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42" presetClass="path" presetSubtype="0" accel="50000" decel="5000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75E-6 -1.48148E-6 L -0.0013 -0.2428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215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29167E-6 -3.33333E-6 L -0.00091 -0.2409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50"/>
                            </p:stCondLst>
                            <p:childTnLst>
                              <p:par>
                                <p:cTn id="28" presetID="26" presetClass="emph" presetSubtype="0" repeatCount="indefinite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4" grpId="0" animBg="1"/>
      <p:bldP spid="4" grpId="1" animBg="1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40000"/>
              <a:lumOff val="60000"/>
            </a:schemeClr>
          </a:fgClr>
          <a:bgClr>
            <a:schemeClr val="accent1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448694" y="1132004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7" name="Rounded Rectangle 96"/>
          <p:cNvSpPr/>
          <p:nvPr/>
        </p:nvSpPr>
        <p:spPr>
          <a:xfrm>
            <a:off x="4393031" y="1141355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Bevel 5"/>
          <p:cNvSpPr/>
          <p:nvPr/>
        </p:nvSpPr>
        <p:spPr>
          <a:xfrm>
            <a:off x="4973858" y="154777"/>
            <a:ext cx="2183363" cy="604071"/>
          </a:xfrm>
          <a:prstGeom prst="bevel">
            <a:avLst>
              <a:gd name="adj" fmla="val 786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0120" y="346270"/>
            <a:ext cx="9144000" cy="597225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bg-BG" sz="4000" dirty="0" smtClean="0"/>
              <a:t>КОМПЮТЪР</a:t>
            </a:r>
            <a:endParaRPr lang="bg-BG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3356" y="-326020"/>
            <a:ext cx="9144000" cy="754025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Един ден без ...</a:t>
            </a:r>
            <a:endParaRPr lang="bg-BG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546131"/>
            <a:ext cx="12192000" cy="46297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Oval 7">
            <a:hlinkClick r:id="rId2" action="ppaction://hlinksldjump"/>
          </p:cNvPr>
          <p:cNvSpPr/>
          <p:nvPr/>
        </p:nvSpPr>
        <p:spPr>
          <a:xfrm>
            <a:off x="522572" y="5017649"/>
            <a:ext cx="1608848" cy="1649530"/>
          </a:xfrm>
          <a:prstGeom prst="ellipse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Oval 16">
            <a:hlinkClick r:id="rId3" action="ppaction://hlinksldjump"/>
          </p:cNvPr>
          <p:cNvSpPr/>
          <p:nvPr/>
        </p:nvSpPr>
        <p:spPr>
          <a:xfrm>
            <a:off x="2772614" y="5018025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Oval 17">
            <a:hlinkClick r:id="rId4" action="ppaction://hlinksldjump"/>
          </p:cNvPr>
          <p:cNvSpPr/>
          <p:nvPr/>
        </p:nvSpPr>
        <p:spPr>
          <a:xfrm>
            <a:off x="5087260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>
            <a:hlinkClick r:id="rId5" action="ppaction://hlinksldjump"/>
          </p:cNvPr>
          <p:cNvSpPr/>
          <p:nvPr/>
        </p:nvSpPr>
        <p:spPr>
          <a:xfrm>
            <a:off x="7401906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Oval 19">
            <a:hlinkClick r:id="rId6" action="ppaction://hlinksldjump"/>
          </p:cNvPr>
          <p:cNvSpPr/>
          <p:nvPr/>
        </p:nvSpPr>
        <p:spPr>
          <a:xfrm>
            <a:off x="9649299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Oval 8"/>
          <p:cNvSpPr/>
          <p:nvPr/>
        </p:nvSpPr>
        <p:spPr>
          <a:xfrm>
            <a:off x="724158" y="5235695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Oval 21"/>
          <p:cNvSpPr/>
          <p:nvPr/>
        </p:nvSpPr>
        <p:spPr>
          <a:xfrm>
            <a:off x="2974200" y="5234752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Oval 22"/>
          <p:cNvSpPr/>
          <p:nvPr/>
        </p:nvSpPr>
        <p:spPr>
          <a:xfrm>
            <a:off x="5288846" y="5273179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Oval 23"/>
          <p:cNvSpPr/>
          <p:nvPr/>
        </p:nvSpPr>
        <p:spPr>
          <a:xfrm>
            <a:off x="7612120" y="5273179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5" name="Oval 24"/>
          <p:cNvSpPr/>
          <p:nvPr/>
        </p:nvSpPr>
        <p:spPr>
          <a:xfrm>
            <a:off x="9850885" y="5279812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8" name="Picture 4" descr="&amp;Rcy;&amp;iecy;&amp;zcy;&amp;ucy;&amp;lcy;&amp;tcy;&amp;acy;&amp;tcy; &amp;scy; &amp;icy;&amp;zcy;&amp;ocy;&amp;bcy;&amp;rcy;&amp;acy;&amp;zhcy;&amp;iecy;&amp;ncy;&amp;icy;&amp;iecy; &amp;zcy;&amp;acy; &amp;dcy;&amp;zhcy;&amp;ocy;&amp;jcy;&amp;scy;&amp;tcy;&amp;icy;&amp;kcy; 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1" y="5328438"/>
            <a:ext cx="1089607" cy="96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/>
          <p:cNvSpPr/>
          <p:nvPr/>
        </p:nvSpPr>
        <p:spPr>
          <a:xfrm>
            <a:off x="1403324" y="5635692"/>
            <a:ext cx="82110" cy="8211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3" name="Oval 32"/>
          <p:cNvSpPr/>
          <p:nvPr/>
        </p:nvSpPr>
        <p:spPr>
          <a:xfrm>
            <a:off x="1485434" y="5736464"/>
            <a:ext cx="82110" cy="8211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Oval 33"/>
          <p:cNvSpPr/>
          <p:nvPr/>
        </p:nvSpPr>
        <p:spPr>
          <a:xfrm>
            <a:off x="1088234" y="5652259"/>
            <a:ext cx="195808" cy="15698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35" name="Group 34"/>
          <p:cNvGrpSpPr/>
          <p:nvPr/>
        </p:nvGrpSpPr>
        <p:grpSpPr>
          <a:xfrm>
            <a:off x="7925400" y="5637864"/>
            <a:ext cx="561860" cy="489571"/>
            <a:chOff x="0" y="-39790"/>
            <a:chExt cx="548019" cy="591888"/>
          </a:xfrm>
        </p:grpSpPr>
        <p:grpSp>
          <p:nvGrpSpPr>
            <p:cNvPr id="36" name="Group 35"/>
            <p:cNvGrpSpPr/>
            <p:nvPr/>
          </p:nvGrpSpPr>
          <p:grpSpPr>
            <a:xfrm>
              <a:off x="0" y="-39790"/>
              <a:ext cx="548019" cy="591888"/>
              <a:chOff x="0" y="-39790"/>
              <a:chExt cx="548019" cy="591888"/>
            </a:xfrm>
          </p:grpSpPr>
          <p:grpSp>
            <p:nvGrpSpPr>
              <p:cNvPr id="39" name="Групиране 63"/>
              <p:cNvGrpSpPr/>
              <p:nvPr/>
            </p:nvGrpSpPr>
            <p:grpSpPr>
              <a:xfrm>
                <a:off x="0" y="-39790"/>
                <a:ext cx="548019" cy="591888"/>
                <a:chOff x="0" y="-84080"/>
                <a:chExt cx="1280091" cy="1250697"/>
              </a:xfrm>
            </p:grpSpPr>
            <p:sp>
              <p:nvSpPr>
                <p:cNvPr id="44" name="Блоксхема: памет с пряк достъп 61">
                  <a:hlinkClick r:id="" action="ppaction://noaction"/>
                </p:cNvPr>
                <p:cNvSpPr/>
                <p:nvPr/>
              </p:nvSpPr>
              <p:spPr>
                <a:xfrm>
                  <a:off x="130859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Блоксхема: памет с пряк достъп 60">
                  <a:hlinkClick r:id="" action="ppaction://noaction"/>
                </p:cNvPr>
                <p:cNvSpPr/>
                <p:nvPr/>
              </p:nvSpPr>
              <p:spPr>
                <a:xfrm>
                  <a:off x="874398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6" name="Групиране 29"/>
                <p:cNvGrpSpPr/>
                <p:nvPr/>
              </p:nvGrpSpPr>
              <p:grpSpPr>
                <a:xfrm>
                  <a:off x="0" y="-84080"/>
                  <a:ext cx="1280091" cy="992528"/>
                  <a:chOff x="0" y="-107828"/>
                  <a:chExt cx="1543132" cy="1272875"/>
                </a:xfrm>
              </p:grpSpPr>
              <p:sp>
                <p:nvSpPr>
                  <p:cNvPr id="47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78926" y="-107828"/>
                    <a:ext cx="1417979" cy="641374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0" y="554357"/>
                    <a:ext cx="1543132" cy="610690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9" name="Групиране 31"/>
                  <p:cNvGrpSpPr/>
                  <p:nvPr/>
                </p:nvGrpSpPr>
                <p:grpSpPr>
                  <a:xfrm>
                    <a:off x="125149" y="0"/>
                    <a:ext cx="1315011" cy="554357"/>
                    <a:chOff x="125149" y="0"/>
                    <a:chExt cx="1315011" cy="554357"/>
                  </a:xfrm>
                </p:grpSpPr>
                <p:sp>
                  <p:nvSpPr>
                    <p:cNvPr id="50" name="Трапец 34">
                      <a:hlinkClick r:id="" action="ppaction://noaction"/>
                    </p:cNvPr>
                    <p:cNvSpPr/>
                    <p:nvPr/>
                  </p:nvSpPr>
                  <p:spPr>
                    <a:xfrm>
                      <a:off x="125149" y="0"/>
                      <a:ext cx="1315011" cy="554357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1">
                      <a:schemeClr val="accent5"/>
                    </a:lnRef>
                    <a:fillRef idx="3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Трапец 35"/>
                    <p:cNvSpPr/>
                    <p:nvPr/>
                  </p:nvSpPr>
                  <p:spPr>
                    <a:xfrm>
                      <a:off x="385481" y="120243"/>
                      <a:ext cx="794345" cy="313870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40" name="Straight Connector 39">
                <a:hlinkClick r:id="" action="ppaction://noaction"/>
              </p:cNvPr>
              <p:cNvCxnSpPr/>
              <p:nvPr/>
            </p:nvCxnSpPr>
            <p:spPr>
              <a:xfrm>
                <a:off x="291133" y="49555"/>
                <a:ext cx="121166" cy="1475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hlinkClick r:id="" action="ppaction://noaction"/>
              </p:cNvPr>
              <p:cNvCxnSpPr/>
              <p:nvPr/>
            </p:nvCxnSpPr>
            <p:spPr>
              <a:xfrm>
                <a:off x="168499" y="84489"/>
                <a:ext cx="122634" cy="1102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hlinkClick r:id="" action="ppaction://noaction"/>
              </p:cNvPr>
              <p:cNvSpPr/>
              <p:nvPr/>
            </p:nvSpPr>
            <p:spPr>
              <a:xfrm>
                <a:off x="56022" y="249510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Oval 42">
                <a:hlinkClick r:id="" action="ppaction://noaction"/>
              </p:cNvPr>
              <p:cNvSpPr/>
              <p:nvPr/>
            </p:nvSpPr>
            <p:spPr>
              <a:xfrm>
                <a:off x="322046" y="231127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374339" y="16586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4353" y="16586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94532" y="5704306"/>
            <a:ext cx="778263" cy="303709"/>
            <a:chOff x="6696108" y="-1346200"/>
            <a:chExt cx="916013" cy="399406"/>
          </a:xfrm>
        </p:grpSpPr>
        <p:sp>
          <p:nvSpPr>
            <p:cNvPr id="31" name="Rectangle 30"/>
            <p:cNvSpPr/>
            <p:nvPr/>
          </p:nvSpPr>
          <p:spPr>
            <a:xfrm>
              <a:off x="6696108" y="-1346200"/>
              <a:ext cx="916013" cy="39824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36" name="Picture 12" descr="&amp;Rcy;&amp;iecy;&amp;zcy;&amp;ucy;&amp;lcy;&amp;tcy;&amp;acy;&amp;tcy; &amp;scy; &amp;icy;&amp;zcy;&amp;ocy;&amp;bcy;&amp;rcy;&amp;acy;&amp;zhcy;&amp;iecy;&amp;ncy;&amp;icy;&amp;iecy; &amp;zcy;&amp;acy; dollar 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941" y="-1345035"/>
              <a:ext cx="398242" cy="39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10066217" y="5471408"/>
            <a:ext cx="775011" cy="667349"/>
            <a:chOff x="6698411" y="2219513"/>
            <a:chExt cx="2232248" cy="2703074"/>
          </a:xfrm>
        </p:grpSpPr>
        <p:sp>
          <p:nvSpPr>
            <p:cNvPr id="55" name="Правоъгълник 53"/>
            <p:cNvSpPr/>
            <p:nvPr/>
          </p:nvSpPr>
          <p:spPr>
            <a:xfrm>
              <a:off x="6698411" y="3013778"/>
              <a:ext cx="2232248" cy="190821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6" name="Правоъгълник 55"/>
            <p:cNvSpPr/>
            <p:nvPr/>
          </p:nvSpPr>
          <p:spPr>
            <a:xfrm>
              <a:off x="6948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7" name="Правоъгълник 56"/>
            <p:cNvSpPr/>
            <p:nvPr/>
          </p:nvSpPr>
          <p:spPr>
            <a:xfrm>
              <a:off x="7380312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8" name="Правоъгълник 57"/>
            <p:cNvSpPr/>
            <p:nvPr/>
          </p:nvSpPr>
          <p:spPr>
            <a:xfrm>
              <a:off x="7866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9" name="Правоъгълник 58"/>
            <p:cNvSpPr/>
            <p:nvPr/>
          </p:nvSpPr>
          <p:spPr>
            <a:xfrm>
              <a:off x="8316416" y="3171961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0" name="Правоъгълник 60"/>
            <p:cNvSpPr/>
            <p:nvPr/>
          </p:nvSpPr>
          <p:spPr>
            <a:xfrm>
              <a:off x="6948264" y="4161300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1" name="Правоъгълник 61"/>
            <p:cNvSpPr/>
            <p:nvPr/>
          </p:nvSpPr>
          <p:spPr>
            <a:xfrm>
              <a:off x="8316416" y="3689008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2" name="Правоъгълник 62"/>
            <p:cNvSpPr/>
            <p:nvPr/>
          </p:nvSpPr>
          <p:spPr>
            <a:xfrm>
              <a:off x="7851130" y="367104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3" name="Правоъгълник 63"/>
            <p:cNvSpPr/>
            <p:nvPr/>
          </p:nvSpPr>
          <p:spPr>
            <a:xfrm>
              <a:off x="7386354" y="3665627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4" name="Правоъгълник 64"/>
            <p:cNvSpPr/>
            <p:nvPr/>
          </p:nvSpPr>
          <p:spPr>
            <a:xfrm>
              <a:off x="6948264" y="3683316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5" name="Правоъгълник 74"/>
            <p:cNvSpPr/>
            <p:nvPr/>
          </p:nvSpPr>
          <p:spPr>
            <a:xfrm>
              <a:off x="7460537" y="4191535"/>
              <a:ext cx="642030" cy="73105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6" name="Правоъгълник 79"/>
            <p:cNvSpPr/>
            <p:nvPr/>
          </p:nvSpPr>
          <p:spPr>
            <a:xfrm>
              <a:off x="8297866" y="418942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7" name="Равнобедрен триъгълник 80"/>
            <p:cNvSpPr/>
            <p:nvPr/>
          </p:nvSpPr>
          <p:spPr>
            <a:xfrm>
              <a:off x="6698411" y="2219513"/>
              <a:ext cx="2232248" cy="794265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350" b="1" dirty="0" smtClean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Училище</a:t>
              </a:r>
              <a:endParaRPr lang="bg-BG" sz="35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69" name="Rounded Rectangle 68">
              <a:hlinkClick r:id="" action="ppaction://noaction"/>
            </p:cNvPr>
            <p:cNvSpPr/>
            <p:nvPr/>
          </p:nvSpPr>
          <p:spPr>
            <a:xfrm>
              <a:off x="7561893" y="4270248"/>
              <a:ext cx="410374" cy="171404"/>
            </a:xfrm>
            <a:prstGeom prst="round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046" name="Picture 22" descr="&amp;Rcy;&amp;iecy;&amp;zcy;&amp;ucy;&amp;lcy;&amp;tcy;&amp;acy;&amp;tcy; &amp;scy; &amp;icy;&amp;zcy;&amp;ocy;&amp;bcy;&amp;rcy;&amp;acy;&amp;zhcy;&amp;iecy;&amp;ncy;&amp;icy;&amp;iecy; &amp;zcy;&amp;acy; pharmacy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04" b="97059" l="0" r="98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58" y="5432028"/>
            <a:ext cx="946438" cy="78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89636" y="154609"/>
            <a:ext cx="11256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ИГРИ</a:t>
            </a:r>
            <a:endParaRPr lang="bg-BG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354979" y="1168979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28" name="Group 27"/>
          <p:cNvGrpSpPr/>
          <p:nvPr/>
        </p:nvGrpSpPr>
        <p:grpSpPr>
          <a:xfrm>
            <a:off x="1293373" y="2292684"/>
            <a:ext cx="1419346" cy="1419346"/>
            <a:chOff x="1392928" y="3333498"/>
            <a:chExt cx="1419346" cy="1419346"/>
          </a:xfrm>
        </p:grpSpPr>
        <p:sp>
          <p:nvSpPr>
            <p:cNvPr id="27" name="Oval 26"/>
            <p:cNvSpPr/>
            <p:nvPr/>
          </p:nvSpPr>
          <p:spPr>
            <a:xfrm>
              <a:off x="1392928" y="3333498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524955" y="3715749"/>
              <a:ext cx="1054358" cy="807102"/>
              <a:chOff x="417211" y="174232"/>
              <a:chExt cx="1054358" cy="807102"/>
            </a:xfrm>
          </p:grpSpPr>
          <p:sp>
            <p:nvSpPr>
              <p:cNvPr id="80" name="Pentagon 79"/>
              <p:cNvSpPr/>
              <p:nvPr/>
            </p:nvSpPr>
            <p:spPr>
              <a:xfrm rot="10800000">
                <a:off x="421692" y="180206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417211" y="174232"/>
                <a:ext cx="1054358" cy="807102"/>
                <a:chOff x="417211" y="174232"/>
                <a:chExt cx="1054358" cy="807102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048613" y="174232"/>
                  <a:ext cx="97904" cy="807102"/>
                </a:xfrm>
                <a:prstGeom prst="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417211" y="212782"/>
                  <a:ext cx="105435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g-BG" sz="1200" b="1" dirty="0" smtClean="0">
                      <a:solidFill>
                        <a:srgbClr val="FFC000"/>
                      </a:solidFill>
                      <a:latin typeface="Monotype Corsiva" panose="03010101010201010101" pitchFamily="66" charset="0"/>
                    </a:rPr>
                    <a:t>Минало</a:t>
                  </a:r>
                  <a:endParaRPr lang="bg-BG" sz="1200" b="1" dirty="0">
                    <a:solidFill>
                      <a:srgbClr val="FFC000"/>
                    </a:solidFill>
                    <a:latin typeface="Monotype Corsiva" panose="03010101010201010101" pitchFamily="66" charset="0"/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1007320" y="228815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017354" y="433952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</p:grpSp>
      </p:grpSp>
      <p:grpSp>
        <p:nvGrpSpPr>
          <p:cNvPr id="53" name="Group 52"/>
          <p:cNvGrpSpPr/>
          <p:nvPr/>
        </p:nvGrpSpPr>
        <p:grpSpPr>
          <a:xfrm>
            <a:off x="5317246" y="2304846"/>
            <a:ext cx="1419346" cy="1419346"/>
            <a:chOff x="5271861" y="2199942"/>
            <a:chExt cx="1419346" cy="1419346"/>
          </a:xfrm>
        </p:grpSpPr>
        <p:sp>
          <p:nvSpPr>
            <p:cNvPr id="88" name="Oval 87"/>
            <p:cNvSpPr/>
            <p:nvPr/>
          </p:nvSpPr>
          <p:spPr>
            <a:xfrm>
              <a:off x="5271861" y="2199942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667864" y="2577209"/>
              <a:ext cx="604931" cy="807102"/>
              <a:chOff x="5883663" y="1159322"/>
              <a:chExt cx="604931" cy="80710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883663" y="1159322"/>
                <a:ext cx="604931" cy="807102"/>
                <a:chOff x="799311" y="174232"/>
                <a:chExt cx="604931" cy="80710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007320" y="174232"/>
                  <a:ext cx="178880" cy="807102"/>
                  <a:chOff x="1007320" y="174232"/>
                  <a:chExt cx="178880" cy="807102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1048613" y="174232"/>
                    <a:ext cx="97904" cy="807102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1007320" y="228815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72" name="Oval 71"/>
                  <p:cNvSpPr/>
                  <p:nvPr/>
                </p:nvSpPr>
                <p:spPr>
                  <a:xfrm>
                    <a:off x="1017354" y="433952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</p:grpSp>
            <p:sp>
              <p:nvSpPr>
                <p:cNvPr id="12" name="Rounded Rectangle 11"/>
                <p:cNvSpPr/>
                <p:nvPr/>
              </p:nvSpPr>
              <p:spPr>
                <a:xfrm rot="10800000">
                  <a:off x="799311" y="264990"/>
                  <a:ext cx="604931" cy="354100"/>
                </a:xfrm>
                <a:prstGeom prst="round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5927735" y="1275469"/>
                <a:ext cx="496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4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Сега</a:t>
                </a:r>
                <a:endParaRPr lang="bg-BG" sz="14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</p:grpSp>
      </p:grpSp>
      <p:grpSp>
        <p:nvGrpSpPr>
          <p:cNvPr id="71" name="Group 70"/>
          <p:cNvGrpSpPr/>
          <p:nvPr/>
        </p:nvGrpSpPr>
        <p:grpSpPr>
          <a:xfrm>
            <a:off x="9386608" y="2377133"/>
            <a:ext cx="1590696" cy="1419346"/>
            <a:chOff x="9386608" y="2377133"/>
            <a:chExt cx="1590696" cy="1419346"/>
          </a:xfrm>
        </p:grpSpPr>
        <p:sp>
          <p:nvSpPr>
            <p:cNvPr id="90" name="Oval 89"/>
            <p:cNvSpPr/>
            <p:nvPr/>
          </p:nvSpPr>
          <p:spPr>
            <a:xfrm>
              <a:off x="9386608" y="2377133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9911958" y="2719778"/>
              <a:ext cx="1065346" cy="807102"/>
              <a:chOff x="1007320" y="174232"/>
              <a:chExt cx="1065346" cy="807102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1048613" y="174232"/>
                <a:ext cx="97904" cy="80710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3" name="Pentagon 92"/>
              <p:cNvSpPr/>
              <p:nvPr/>
            </p:nvSpPr>
            <p:spPr>
              <a:xfrm>
                <a:off x="1168507" y="174232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018308" y="214940"/>
                <a:ext cx="10543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2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Един ден</a:t>
                </a:r>
                <a:endParaRPr lang="bg-BG" sz="12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007320" y="228815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017354" y="433952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</p:grpSp>
      </p:grpSp>
      <p:grpSp>
        <p:nvGrpSpPr>
          <p:cNvPr id="77" name="Групиране 76"/>
          <p:cNvGrpSpPr/>
          <p:nvPr/>
        </p:nvGrpSpPr>
        <p:grpSpPr>
          <a:xfrm>
            <a:off x="440012" y="1136340"/>
            <a:ext cx="3267776" cy="3746328"/>
            <a:chOff x="471866" y="1141355"/>
            <a:chExt cx="3267776" cy="3746328"/>
          </a:xfrm>
        </p:grpSpPr>
        <p:sp>
          <p:nvSpPr>
            <p:cNvPr id="87" name="Rounded Rectangle 98"/>
            <p:cNvSpPr/>
            <p:nvPr/>
          </p:nvSpPr>
          <p:spPr>
            <a:xfrm>
              <a:off x="471866" y="1141355"/>
              <a:ext cx="3267776" cy="374632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4" name="Правоъгълник 3"/>
            <p:cNvSpPr/>
            <p:nvPr/>
          </p:nvSpPr>
          <p:spPr>
            <a:xfrm>
              <a:off x="1088234" y="1591435"/>
              <a:ext cx="2131484" cy="279223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cxnSp>
          <p:nvCxnSpPr>
            <p:cNvPr id="11" name="Право съединение 10"/>
            <p:cNvCxnSpPr/>
            <p:nvPr/>
          </p:nvCxnSpPr>
          <p:spPr>
            <a:xfrm>
              <a:off x="1088234" y="2377133"/>
              <a:ext cx="21314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аво съединение 25"/>
            <p:cNvCxnSpPr/>
            <p:nvPr/>
          </p:nvCxnSpPr>
          <p:spPr>
            <a:xfrm>
              <a:off x="2153976" y="1591435"/>
              <a:ext cx="0" cy="7856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аво съединение 72"/>
            <p:cNvCxnSpPr/>
            <p:nvPr/>
          </p:nvCxnSpPr>
          <p:spPr>
            <a:xfrm>
              <a:off x="1088234" y="2377133"/>
              <a:ext cx="2131484" cy="20065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аво съединение 74"/>
            <p:cNvCxnSpPr/>
            <p:nvPr/>
          </p:nvCxnSpPr>
          <p:spPr>
            <a:xfrm flipH="1">
              <a:off x="1088234" y="2377133"/>
              <a:ext cx="2131484" cy="200653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Текстово поле 75"/>
            <p:cNvSpPr txBox="1"/>
            <p:nvPr/>
          </p:nvSpPr>
          <p:spPr>
            <a:xfrm>
              <a:off x="2004701" y="3796479"/>
              <a:ext cx="300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0" name="Текстово поле 99"/>
            <p:cNvSpPr txBox="1"/>
            <p:nvPr/>
          </p:nvSpPr>
          <p:spPr>
            <a:xfrm>
              <a:off x="1232885" y="3042143"/>
              <a:ext cx="300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1" name="Текстово поле 100"/>
            <p:cNvSpPr txBox="1"/>
            <p:nvPr/>
          </p:nvSpPr>
          <p:spPr>
            <a:xfrm>
              <a:off x="2712719" y="3073878"/>
              <a:ext cx="300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2" name="Текстово поле 101"/>
            <p:cNvSpPr txBox="1"/>
            <p:nvPr/>
          </p:nvSpPr>
          <p:spPr>
            <a:xfrm>
              <a:off x="2004701" y="2493010"/>
              <a:ext cx="300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3" name="Текстово поле 102"/>
            <p:cNvSpPr txBox="1"/>
            <p:nvPr/>
          </p:nvSpPr>
          <p:spPr>
            <a:xfrm>
              <a:off x="1483265" y="1722674"/>
              <a:ext cx="300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  <a:endPara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4" name="Текстово поле 103"/>
            <p:cNvSpPr txBox="1"/>
            <p:nvPr/>
          </p:nvSpPr>
          <p:spPr>
            <a:xfrm>
              <a:off x="2503169" y="1722674"/>
              <a:ext cx="3000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endPara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8" name="Сълза 77"/>
          <p:cNvSpPr/>
          <p:nvPr/>
        </p:nvSpPr>
        <p:spPr>
          <a:xfrm>
            <a:off x="943266" y="4494019"/>
            <a:ext cx="527179" cy="261610"/>
          </a:xfrm>
          <a:prstGeom prst="teardrop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54" name="Group 53"/>
          <p:cNvGrpSpPr/>
          <p:nvPr/>
        </p:nvGrpSpPr>
        <p:grpSpPr>
          <a:xfrm>
            <a:off x="4381826" y="1159293"/>
            <a:ext cx="3267776" cy="3746328"/>
            <a:chOff x="4393031" y="1168979"/>
            <a:chExt cx="3267776" cy="3746328"/>
          </a:xfrm>
        </p:grpSpPr>
        <p:sp>
          <p:nvSpPr>
            <p:cNvPr id="106" name="Rounded Rectangle 96"/>
            <p:cNvSpPr/>
            <p:nvPr/>
          </p:nvSpPr>
          <p:spPr>
            <a:xfrm>
              <a:off x="4393031" y="1168979"/>
              <a:ext cx="3267776" cy="374632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89" name="Закръглен правоъгълник 88"/>
            <p:cNvSpPr/>
            <p:nvPr/>
          </p:nvSpPr>
          <p:spPr>
            <a:xfrm>
              <a:off x="5078453" y="2138254"/>
              <a:ext cx="1854453" cy="1087717"/>
            </a:xfrm>
            <a:prstGeom prst="roundRect">
              <a:avLst/>
            </a:prstGeom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98" name="Правоъгълник 97"/>
            <p:cNvSpPr/>
            <p:nvPr/>
          </p:nvSpPr>
          <p:spPr>
            <a:xfrm>
              <a:off x="5288846" y="2332077"/>
              <a:ext cx="1407262" cy="70967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8" name="Успоредник 107"/>
            <p:cNvSpPr/>
            <p:nvPr/>
          </p:nvSpPr>
          <p:spPr>
            <a:xfrm>
              <a:off x="4977347" y="3213036"/>
              <a:ext cx="1921890" cy="442911"/>
            </a:xfrm>
            <a:prstGeom prst="parallelogram">
              <a:avLst/>
            </a:prstGeom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109" name="Закръглен правоъгълник 108"/>
            <p:cNvSpPr/>
            <p:nvPr/>
          </p:nvSpPr>
          <p:spPr>
            <a:xfrm>
              <a:off x="5494532" y="3469158"/>
              <a:ext cx="778263" cy="45719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336880" y="1172790"/>
            <a:ext cx="3267776" cy="3746328"/>
            <a:chOff x="8348112" y="1164321"/>
            <a:chExt cx="3267776" cy="3746328"/>
          </a:xfrm>
        </p:grpSpPr>
        <p:sp>
          <p:nvSpPr>
            <p:cNvPr id="113" name="Rounded Rectangle 96"/>
            <p:cNvSpPr/>
            <p:nvPr/>
          </p:nvSpPr>
          <p:spPr>
            <a:xfrm>
              <a:off x="8348112" y="1164321"/>
              <a:ext cx="3267776" cy="374632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27" name="Picture 3" descr="http://www.dnevnik.bg/shimg/zx450y250_2623282.jpg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17" t="6026" r="4721"/>
            <a:stretch/>
          </p:blipFill>
          <p:spPr bwMode="auto">
            <a:xfrm>
              <a:off x="8691763" y="1858467"/>
              <a:ext cx="2629303" cy="208106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/>
          </p:spPr>
        </p:pic>
      </p:grpSp>
      <p:sp>
        <p:nvSpPr>
          <p:cNvPr id="10" name="Rectangle 9"/>
          <p:cNvSpPr/>
          <p:nvPr/>
        </p:nvSpPr>
        <p:spPr>
          <a:xfrm>
            <a:off x="5402424" y="2883159"/>
            <a:ext cx="697714" cy="104393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Oval 20"/>
          <p:cNvSpPr/>
          <p:nvPr/>
        </p:nvSpPr>
        <p:spPr>
          <a:xfrm>
            <a:off x="5421086" y="2493009"/>
            <a:ext cx="90389" cy="7814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518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4167E-6 -1.48148E-6 L -0.0013 -0.242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21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1.85185E-6 L -0.00091 -0.240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26" presetClass="emph" presetSubtype="0" repeatCount="indefinite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9" presetClass="path" presetSubtype="0" accel="50000" decel="5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638 -1.77613E-6 C -0.01263 -0.01781 -0.00742 -0.04209 0.00469 -0.0562 C 0.01705 -0.07007 0.03215 -0.06753 0.03853 -0.04926 C 0.04477 -0.03122 0.05974 -0.02868 0.07224 -0.04232 C 0.08434 -0.05596 0.08981 -0.08164 0.08356 -0.09921 " pathEditMode="relative" rAng="-1914145" ptsTypes="fffff">
                                      <p:cBhvr>
                                        <p:cTn id="2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3" y="-4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6" presetClass="path" presetSubtype="0" accel="50000" decel="5000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-2.96296E-6 L 0.02343 0.058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294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6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79167E-6 7.40741E-7 L -4.16667E-6 7.40741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6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3 0.0588 L 0.04687 0.0030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-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4" grpId="0" animBg="1"/>
      <p:bldP spid="78" grpId="0" animBg="1"/>
      <p:bldP spid="78" grpId="1" animBg="1"/>
      <p:bldP spid="10" grpId="0" animBg="1"/>
      <p:bldP spid="10" grpId="1" animBg="1"/>
      <p:bldP spid="21" grpId="0" animBg="1"/>
      <p:bldP spid="21" grpId="1" animBg="1"/>
      <p:bldP spid="21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40000"/>
              <a:lumOff val="60000"/>
            </a:schemeClr>
          </a:fgClr>
          <a:bgClr>
            <a:schemeClr val="accent1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448694" y="1132004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7" name="Rounded Rectangle 96"/>
          <p:cNvSpPr/>
          <p:nvPr/>
        </p:nvSpPr>
        <p:spPr>
          <a:xfrm>
            <a:off x="4393031" y="1141355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Bevel 5"/>
          <p:cNvSpPr/>
          <p:nvPr/>
        </p:nvSpPr>
        <p:spPr>
          <a:xfrm>
            <a:off x="4973858" y="154777"/>
            <a:ext cx="2183363" cy="604071"/>
          </a:xfrm>
          <a:prstGeom prst="bevel">
            <a:avLst>
              <a:gd name="adj" fmla="val 786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0120" y="346270"/>
            <a:ext cx="9144000" cy="597225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bg-BG" sz="4000" dirty="0" smtClean="0"/>
              <a:t>КОМПЮТЪР</a:t>
            </a:r>
            <a:endParaRPr lang="bg-BG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3356" y="-326020"/>
            <a:ext cx="9144000" cy="754025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Един ден без ...</a:t>
            </a:r>
            <a:endParaRPr lang="bg-BG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546131"/>
            <a:ext cx="12192000" cy="46297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Oval 7">
            <a:hlinkClick r:id="rId2" action="ppaction://hlinksldjump"/>
          </p:cNvPr>
          <p:cNvSpPr/>
          <p:nvPr/>
        </p:nvSpPr>
        <p:spPr>
          <a:xfrm>
            <a:off x="522572" y="5017649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Oval 16">
            <a:hlinkClick r:id="rId3" action="ppaction://hlinksldjump"/>
          </p:cNvPr>
          <p:cNvSpPr/>
          <p:nvPr/>
        </p:nvSpPr>
        <p:spPr>
          <a:xfrm>
            <a:off x="2772614" y="5018025"/>
            <a:ext cx="1608848" cy="1649530"/>
          </a:xfrm>
          <a:prstGeom prst="ellipse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Oval 17">
            <a:hlinkClick r:id="rId4" action="ppaction://hlinksldjump"/>
          </p:cNvPr>
          <p:cNvSpPr/>
          <p:nvPr/>
        </p:nvSpPr>
        <p:spPr>
          <a:xfrm>
            <a:off x="5087260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>
            <a:hlinkClick r:id="rId5" action="ppaction://hlinksldjump"/>
          </p:cNvPr>
          <p:cNvSpPr/>
          <p:nvPr/>
        </p:nvSpPr>
        <p:spPr>
          <a:xfrm>
            <a:off x="7401906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Oval 19">
            <a:hlinkClick r:id="rId6" action="ppaction://hlinksldjump"/>
          </p:cNvPr>
          <p:cNvSpPr/>
          <p:nvPr/>
        </p:nvSpPr>
        <p:spPr>
          <a:xfrm>
            <a:off x="9649299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Oval 8"/>
          <p:cNvSpPr/>
          <p:nvPr/>
        </p:nvSpPr>
        <p:spPr>
          <a:xfrm>
            <a:off x="724158" y="5235695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Oval 21"/>
          <p:cNvSpPr/>
          <p:nvPr/>
        </p:nvSpPr>
        <p:spPr>
          <a:xfrm>
            <a:off x="2974200" y="5234752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Oval 22"/>
          <p:cNvSpPr/>
          <p:nvPr/>
        </p:nvSpPr>
        <p:spPr>
          <a:xfrm>
            <a:off x="5288846" y="5273179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Oval 23"/>
          <p:cNvSpPr/>
          <p:nvPr/>
        </p:nvSpPr>
        <p:spPr>
          <a:xfrm>
            <a:off x="7612120" y="5273179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5" name="Oval 24"/>
          <p:cNvSpPr/>
          <p:nvPr/>
        </p:nvSpPr>
        <p:spPr>
          <a:xfrm>
            <a:off x="9850885" y="5279812"/>
            <a:ext cx="1205676" cy="1205676"/>
          </a:xfrm>
          <a:prstGeom prst="ellipse">
            <a:avLst/>
          </a:prstGeom>
          <a:blipFill dpi="0" rotWithShape="1">
            <a:blip r:embed="rId7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8" name="Picture 4" descr="&amp;Rcy;&amp;iecy;&amp;zcy;&amp;ucy;&amp;lcy;&amp;tcy;&amp;acy;&amp;tcy; &amp;scy; &amp;icy;&amp;zcy;&amp;ocy;&amp;bcy;&amp;rcy;&amp;acy;&amp;zhcy;&amp;iecy;&amp;ncy;&amp;icy;&amp;iecy; &amp;zcy;&amp;acy; &amp;dcy;&amp;zhcy;&amp;ocy;&amp;jcy;&amp;scy;&amp;tcy;&amp;icy;&amp;kcy; 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1" y="5328438"/>
            <a:ext cx="1089607" cy="96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/>
          <p:cNvSpPr/>
          <p:nvPr/>
        </p:nvSpPr>
        <p:spPr>
          <a:xfrm>
            <a:off x="1403324" y="5635692"/>
            <a:ext cx="82110" cy="8211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3" name="Oval 32"/>
          <p:cNvSpPr/>
          <p:nvPr/>
        </p:nvSpPr>
        <p:spPr>
          <a:xfrm>
            <a:off x="1485434" y="5736464"/>
            <a:ext cx="82110" cy="8211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Oval 33"/>
          <p:cNvSpPr/>
          <p:nvPr/>
        </p:nvSpPr>
        <p:spPr>
          <a:xfrm>
            <a:off x="1088234" y="5652259"/>
            <a:ext cx="195808" cy="15698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35" name="Group 34"/>
          <p:cNvGrpSpPr/>
          <p:nvPr/>
        </p:nvGrpSpPr>
        <p:grpSpPr>
          <a:xfrm>
            <a:off x="7925400" y="5637864"/>
            <a:ext cx="561860" cy="489571"/>
            <a:chOff x="0" y="-39790"/>
            <a:chExt cx="548019" cy="591888"/>
          </a:xfrm>
        </p:grpSpPr>
        <p:grpSp>
          <p:nvGrpSpPr>
            <p:cNvPr id="36" name="Group 35"/>
            <p:cNvGrpSpPr/>
            <p:nvPr/>
          </p:nvGrpSpPr>
          <p:grpSpPr>
            <a:xfrm>
              <a:off x="0" y="-39790"/>
              <a:ext cx="548019" cy="591888"/>
              <a:chOff x="0" y="-39790"/>
              <a:chExt cx="548019" cy="591888"/>
            </a:xfrm>
          </p:grpSpPr>
          <p:grpSp>
            <p:nvGrpSpPr>
              <p:cNvPr id="39" name="Групиране 63"/>
              <p:cNvGrpSpPr/>
              <p:nvPr/>
            </p:nvGrpSpPr>
            <p:grpSpPr>
              <a:xfrm>
                <a:off x="0" y="-39790"/>
                <a:ext cx="548019" cy="591888"/>
                <a:chOff x="0" y="-84080"/>
                <a:chExt cx="1280091" cy="1250697"/>
              </a:xfrm>
            </p:grpSpPr>
            <p:sp>
              <p:nvSpPr>
                <p:cNvPr id="44" name="Блоксхема: памет с пряк достъп 61">
                  <a:hlinkClick r:id="" action="ppaction://noaction"/>
                </p:cNvPr>
                <p:cNvSpPr/>
                <p:nvPr/>
              </p:nvSpPr>
              <p:spPr>
                <a:xfrm>
                  <a:off x="130859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Блоксхема: памет с пряк достъп 60">
                  <a:hlinkClick r:id="" action="ppaction://noaction"/>
                </p:cNvPr>
                <p:cNvSpPr/>
                <p:nvPr/>
              </p:nvSpPr>
              <p:spPr>
                <a:xfrm>
                  <a:off x="874398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6" name="Групиране 29"/>
                <p:cNvGrpSpPr/>
                <p:nvPr/>
              </p:nvGrpSpPr>
              <p:grpSpPr>
                <a:xfrm>
                  <a:off x="0" y="-84080"/>
                  <a:ext cx="1280091" cy="992528"/>
                  <a:chOff x="0" y="-107828"/>
                  <a:chExt cx="1543132" cy="1272875"/>
                </a:xfrm>
              </p:grpSpPr>
              <p:sp>
                <p:nvSpPr>
                  <p:cNvPr id="47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78926" y="-107828"/>
                    <a:ext cx="1417979" cy="641374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0" y="554357"/>
                    <a:ext cx="1543132" cy="610690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9" name="Групиране 31"/>
                  <p:cNvGrpSpPr/>
                  <p:nvPr/>
                </p:nvGrpSpPr>
                <p:grpSpPr>
                  <a:xfrm>
                    <a:off x="125149" y="0"/>
                    <a:ext cx="1315011" cy="554357"/>
                    <a:chOff x="125149" y="0"/>
                    <a:chExt cx="1315011" cy="554357"/>
                  </a:xfrm>
                </p:grpSpPr>
                <p:sp>
                  <p:nvSpPr>
                    <p:cNvPr id="50" name="Трапец 34">
                      <a:hlinkClick r:id="" action="ppaction://noaction"/>
                    </p:cNvPr>
                    <p:cNvSpPr/>
                    <p:nvPr/>
                  </p:nvSpPr>
                  <p:spPr>
                    <a:xfrm>
                      <a:off x="125149" y="0"/>
                      <a:ext cx="1315011" cy="554357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1">
                      <a:schemeClr val="accent5"/>
                    </a:lnRef>
                    <a:fillRef idx="3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Трапец 35"/>
                    <p:cNvSpPr/>
                    <p:nvPr/>
                  </p:nvSpPr>
                  <p:spPr>
                    <a:xfrm>
                      <a:off x="385481" y="120243"/>
                      <a:ext cx="794345" cy="313870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40" name="Straight Connector 39">
                <a:hlinkClick r:id="" action="ppaction://noaction"/>
              </p:cNvPr>
              <p:cNvCxnSpPr/>
              <p:nvPr/>
            </p:nvCxnSpPr>
            <p:spPr>
              <a:xfrm>
                <a:off x="291133" y="49555"/>
                <a:ext cx="121166" cy="1475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hlinkClick r:id="" action="ppaction://noaction"/>
              </p:cNvPr>
              <p:cNvCxnSpPr/>
              <p:nvPr/>
            </p:nvCxnSpPr>
            <p:spPr>
              <a:xfrm>
                <a:off x="168499" y="84489"/>
                <a:ext cx="122634" cy="1102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hlinkClick r:id="" action="ppaction://noaction"/>
              </p:cNvPr>
              <p:cNvSpPr/>
              <p:nvPr/>
            </p:nvSpPr>
            <p:spPr>
              <a:xfrm>
                <a:off x="56022" y="249510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Oval 42">
                <a:hlinkClick r:id="" action="ppaction://noaction"/>
              </p:cNvPr>
              <p:cNvSpPr/>
              <p:nvPr/>
            </p:nvSpPr>
            <p:spPr>
              <a:xfrm>
                <a:off x="322046" y="231127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374339" y="16586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4353" y="16586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94532" y="5704306"/>
            <a:ext cx="778263" cy="303709"/>
            <a:chOff x="6696108" y="-1346200"/>
            <a:chExt cx="916013" cy="399406"/>
          </a:xfrm>
        </p:grpSpPr>
        <p:sp>
          <p:nvSpPr>
            <p:cNvPr id="31" name="Rectangle 30"/>
            <p:cNvSpPr/>
            <p:nvPr/>
          </p:nvSpPr>
          <p:spPr>
            <a:xfrm>
              <a:off x="6696108" y="-1346200"/>
              <a:ext cx="916013" cy="39824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36" name="Picture 12" descr="&amp;Rcy;&amp;iecy;&amp;zcy;&amp;ucy;&amp;lcy;&amp;tcy;&amp;acy;&amp;tcy; &amp;scy; &amp;icy;&amp;zcy;&amp;ocy;&amp;bcy;&amp;rcy;&amp;acy;&amp;zhcy;&amp;iecy;&amp;ncy;&amp;icy;&amp;iecy; &amp;zcy;&amp;acy; dollar 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941" y="-1345035"/>
              <a:ext cx="398242" cy="39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10066217" y="5471408"/>
            <a:ext cx="775011" cy="667349"/>
            <a:chOff x="6698411" y="2219513"/>
            <a:chExt cx="2232248" cy="2703074"/>
          </a:xfrm>
        </p:grpSpPr>
        <p:sp>
          <p:nvSpPr>
            <p:cNvPr id="55" name="Правоъгълник 53"/>
            <p:cNvSpPr/>
            <p:nvPr/>
          </p:nvSpPr>
          <p:spPr>
            <a:xfrm>
              <a:off x="6698411" y="3013778"/>
              <a:ext cx="2232248" cy="190821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6" name="Правоъгълник 55"/>
            <p:cNvSpPr/>
            <p:nvPr/>
          </p:nvSpPr>
          <p:spPr>
            <a:xfrm>
              <a:off x="6948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7" name="Правоъгълник 56"/>
            <p:cNvSpPr/>
            <p:nvPr/>
          </p:nvSpPr>
          <p:spPr>
            <a:xfrm>
              <a:off x="7380312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8" name="Правоъгълник 57"/>
            <p:cNvSpPr/>
            <p:nvPr/>
          </p:nvSpPr>
          <p:spPr>
            <a:xfrm>
              <a:off x="7866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9" name="Правоъгълник 58"/>
            <p:cNvSpPr/>
            <p:nvPr/>
          </p:nvSpPr>
          <p:spPr>
            <a:xfrm>
              <a:off x="8316416" y="3171961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0" name="Правоъгълник 60"/>
            <p:cNvSpPr/>
            <p:nvPr/>
          </p:nvSpPr>
          <p:spPr>
            <a:xfrm>
              <a:off x="6948264" y="4161300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1" name="Правоъгълник 61"/>
            <p:cNvSpPr/>
            <p:nvPr/>
          </p:nvSpPr>
          <p:spPr>
            <a:xfrm>
              <a:off x="8316416" y="3689008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2" name="Правоъгълник 62"/>
            <p:cNvSpPr/>
            <p:nvPr/>
          </p:nvSpPr>
          <p:spPr>
            <a:xfrm>
              <a:off x="7851130" y="367104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3" name="Правоъгълник 63"/>
            <p:cNvSpPr/>
            <p:nvPr/>
          </p:nvSpPr>
          <p:spPr>
            <a:xfrm>
              <a:off x="7386354" y="3665627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4" name="Правоъгълник 64"/>
            <p:cNvSpPr/>
            <p:nvPr/>
          </p:nvSpPr>
          <p:spPr>
            <a:xfrm>
              <a:off x="6948264" y="3683316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5" name="Правоъгълник 74"/>
            <p:cNvSpPr/>
            <p:nvPr/>
          </p:nvSpPr>
          <p:spPr>
            <a:xfrm>
              <a:off x="7460537" y="4191535"/>
              <a:ext cx="642030" cy="73105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6" name="Правоъгълник 79"/>
            <p:cNvSpPr/>
            <p:nvPr/>
          </p:nvSpPr>
          <p:spPr>
            <a:xfrm>
              <a:off x="8297866" y="418942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7" name="Равнобедрен триъгълник 80"/>
            <p:cNvSpPr/>
            <p:nvPr/>
          </p:nvSpPr>
          <p:spPr>
            <a:xfrm>
              <a:off x="6698411" y="2219513"/>
              <a:ext cx="2232248" cy="794265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350" b="1" dirty="0" smtClean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Училище</a:t>
              </a:r>
              <a:endParaRPr lang="bg-BG" sz="35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69" name="Rounded Rectangle 68">
              <a:hlinkClick r:id="" action="ppaction://noaction"/>
            </p:cNvPr>
            <p:cNvSpPr/>
            <p:nvPr/>
          </p:nvSpPr>
          <p:spPr>
            <a:xfrm>
              <a:off x="7561893" y="4270248"/>
              <a:ext cx="410374" cy="171404"/>
            </a:xfrm>
            <a:prstGeom prst="round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046" name="Picture 22" descr="&amp;Rcy;&amp;iecy;&amp;zcy;&amp;ucy;&amp;lcy;&amp;tcy;&amp;acy;&amp;tcy; &amp;scy; &amp;icy;&amp;zcy;&amp;ocy;&amp;bcy;&amp;rcy;&amp;acy;&amp;zhcy;&amp;iecy;&amp;ncy;&amp;icy;&amp;iecy; &amp;zcy;&amp;acy; pharmacy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04" b="97059" l="0" r="98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58" y="5432028"/>
            <a:ext cx="946438" cy="78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69756" y="154609"/>
            <a:ext cx="19816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Медицина</a:t>
            </a:r>
            <a:endParaRPr lang="bg-BG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354979" y="1168979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28" name="Group 27"/>
          <p:cNvGrpSpPr/>
          <p:nvPr/>
        </p:nvGrpSpPr>
        <p:grpSpPr>
          <a:xfrm>
            <a:off x="1293373" y="2292684"/>
            <a:ext cx="1419346" cy="1419346"/>
            <a:chOff x="1392928" y="3333498"/>
            <a:chExt cx="1419346" cy="1419346"/>
          </a:xfrm>
        </p:grpSpPr>
        <p:sp>
          <p:nvSpPr>
            <p:cNvPr id="27" name="Oval 26"/>
            <p:cNvSpPr/>
            <p:nvPr/>
          </p:nvSpPr>
          <p:spPr>
            <a:xfrm>
              <a:off x="1392928" y="3333498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524955" y="3715749"/>
              <a:ext cx="1054358" cy="807102"/>
              <a:chOff x="417211" y="174232"/>
              <a:chExt cx="1054358" cy="807102"/>
            </a:xfrm>
          </p:grpSpPr>
          <p:sp>
            <p:nvSpPr>
              <p:cNvPr id="80" name="Pentagon 79"/>
              <p:cNvSpPr/>
              <p:nvPr/>
            </p:nvSpPr>
            <p:spPr>
              <a:xfrm rot="10800000">
                <a:off x="421692" y="180206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417211" y="174232"/>
                <a:ext cx="1054358" cy="807102"/>
                <a:chOff x="417211" y="174232"/>
                <a:chExt cx="1054358" cy="807102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048613" y="174232"/>
                  <a:ext cx="97904" cy="807102"/>
                </a:xfrm>
                <a:prstGeom prst="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417211" y="212782"/>
                  <a:ext cx="105435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g-BG" sz="1200" b="1" dirty="0" smtClean="0">
                      <a:solidFill>
                        <a:srgbClr val="FFC000"/>
                      </a:solidFill>
                      <a:latin typeface="Monotype Corsiva" panose="03010101010201010101" pitchFamily="66" charset="0"/>
                    </a:rPr>
                    <a:t>Минало</a:t>
                  </a:r>
                  <a:endParaRPr lang="bg-BG" sz="1200" b="1" dirty="0">
                    <a:solidFill>
                      <a:srgbClr val="FFC000"/>
                    </a:solidFill>
                    <a:latin typeface="Monotype Corsiva" panose="03010101010201010101" pitchFamily="66" charset="0"/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1007320" y="228815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017354" y="433952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</p:grpSp>
      </p:grpSp>
      <p:grpSp>
        <p:nvGrpSpPr>
          <p:cNvPr id="53" name="Group 52"/>
          <p:cNvGrpSpPr/>
          <p:nvPr/>
        </p:nvGrpSpPr>
        <p:grpSpPr>
          <a:xfrm>
            <a:off x="5317246" y="2304846"/>
            <a:ext cx="1419346" cy="1419346"/>
            <a:chOff x="5271861" y="2199942"/>
            <a:chExt cx="1419346" cy="1419346"/>
          </a:xfrm>
        </p:grpSpPr>
        <p:sp>
          <p:nvSpPr>
            <p:cNvPr id="88" name="Oval 87"/>
            <p:cNvSpPr/>
            <p:nvPr/>
          </p:nvSpPr>
          <p:spPr>
            <a:xfrm>
              <a:off x="5271861" y="2199942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667864" y="2577209"/>
              <a:ext cx="604931" cy="807102"/>
              <a:chOff x="5883663" y="1159322"/>
              <a:chExt cx="604931" cy="80710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883663" y="1159322"/>
                <a:ext cx="604931" cy="807102"/>
                <a:chOff x="799311" y="174232"/>
                <a:chExt cx="604931" cy="80710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007320" y="174232"/>
                  <a:ext cx="178880" cy="807102"/>
                  <a:chOff x="1007320" y="174232"/>
                  <a:chExt cx="178880" cy="807102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1048613" y="174232"/>
                    <a:ext cx="97904" cy="807102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1007320" y="228815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72" name="Oval 71"/>
                  <p:cNvSpPr/>
                  <p:nvPr/>
                </p:nvSpPr>
                <p:spPr>
                  <a:xfrm>
                    <a:off x="1017354" y="433952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</p:grpSp>
            <p:sp>
              <p:nvSpPr>
                <p:cNvPr id="12" name="Rounded Rectangle 11"/>
                <p:cNvSpPr/>
                <p:nvPr/>
              </p:nvSpPr>
              <p:spPr>
                <a:xfrm rot="10800000">
                  <a:off x="799311" y="264990"/>
                  <a:ext cx="604931" cy="354100"/>
                </a:xfrm>
                <a:prstGeom prst="round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5927735" y="1275469"/>
                <a:ext cx="496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4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Сега</a:t>
                </a:r>
                <a:endParaRPr lang="bg-BG" sz="14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9386608" y="2377133"/>
            <a:ext cx="1669953" cy="1419346"/>
            <a:chOff x="9386608" y="2377133"/>
            <a:chExt cx="1669953" cy="1419346"/>
          </a:xfrm>
        </p:grpSpPr>
        <p:sp>
          <p:nvSpPr>
            <p:cNvPr id="90" name="Oval 89"/>
            <p:cNvSpPr/>
            <p:nvPr/>
          </p:nvSpPr>
          <p:spPr>
            <a:xfrm>
              <a:off x="9386608" y="2377133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9911958" y="2719778"/>
              <a:ext cx="1144603" cy="807102"/>
              <a:chOff x="1007320" y="174232"/>
              <a:chExt cx="1144603" cy="807102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1048613" y="174232"/>
                <a:ext cx="97904" cy="80710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3" name="Pentagon 92"/>
              <p:cNvSpPr/>
              <p:nvPr/>
            </p:nvSpPr>
            <p:spPr>
              <a:xfrm>
                <a:off x="1168507" y="174232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097565" y="203343"/>
                <a:ext cx="10543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2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Един ден</a:t>
                </a:r>
                <a:endParaRPr lang="bg-BG" sz="12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007320" y="228815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017354" y="433952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</p:grpSp>
      </p:grpSp>
      <p:pic>
        <p:nvPicPr>
          <p:cNvPr id="1026" name="Picture 2" descr="Резултат с изображение за медицина инструменти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09" y="1769204"/>
            <a:ext cx="2381400" cy="23766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ityclinic.bg/public/files/galerii/galeria-obrazna-diagnostika/cc-vl-356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26" y="1834056"/>
            <a:ext cx="2430179" cy="23823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Резултат с изображение за безкръвен метод операция лазер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2691" y="1866173"/>
            <a:ext cx="2385518" cy="23563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02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4167E-6 -1.48148E-6 L -0.0013 -0.242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21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1.85185E-6 L -0.00091 -0.240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26" presetClass="emph" presetSubtype="0" repeatCount="indefinite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40000"/>
              <a:lumOff val="60000"/>
            </a:schemeClr>
          </a:fgClr>
          <a:bgClr>
            <a:schemeClr val="accent1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448694" y="1132004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7" name="Rounded Rectangle 96"/>
          <p:cNvSpPr/>
          <p:nvPr/>
        </p:nvSpPr>
        <p:spPr>
          <a:xfrm>
            <a:off x="4393031" y="1141355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Bevel 5"/>
          <p:cNvSpPr/>
          <p:nvPr/>
        </p:nvSpPr>
        <p:spPr>
          <a:xfrm>
            <a:off x="4973858" y="154777"/>
            <a:ext cx="2183363" cy="604071"/>
          </a:xfrm>
          <a:prstGeom prst="bevel">
            <a:avLst>
              <a:gd name="adj" fmla="val 786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0120" y="346270"/>
            <a:ext cx="9144000" cy="597225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bg-BG" sz="4000" dirty="0" smtClean="0"/>
              <a:t>КОМПЮТЪР</a:t>
            </a:r>
            <a:endParaRPr lang="bg-BG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3356" y="-326020"/>
            <a:ext cx="9144000" cy="754025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Един ден без ...</a:t>
            </a:r>
            <a:endParaRPr lang="bg-BG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546131"/>
            <a:ext cx="12192000" cy="46297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Oval 7">
            <a:hlinkClick r:id="rId5" action="ppaction://hlinksldjump"/>
          </p:cNvPr>
          <p:cNvSpPr/>
          <p:nvPr/>
        </p:nvSpPr>
        <p:spPr>
          <a:xfrm>
            <a:off x="522572" y="5017649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Oval 16">
            <a:hlinkClick r:id="rId6" action="ppaction://hlinksldjump"/>
          </p:cNvPr>
          <p:cNvSpPr/>
          <p:nvPr/>
        </p:nvSpPr>
        <p:spPr>
          <a:xfrm>
            <a:off x="2772614" y="5018025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Oval 17">
            <a:hlinkClick r:id="rId7" action="ppaction://hlinksldjump"/>
          </p:cNvPr>
          <p:cNvSpPr/>
          <p:nvPr/>
        </p:nvSpPr>
        <p:spPr>
          <a:xfrm>
            <a:off x="5087260" y="5064504"/>
            <a:ext cx="1608848" cy="1649530"/>
          </a:xfrm>
          <a:prstGeom prst="ellipse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>
            <a:hlinkClick r:id="rId8" action="ppaction://hlinksldjump"/>
          </p:cNvPr>
          <p:cNvSpPr/>
          <p:nvPr/>
        </p:nvSpPr>
        <p:spPr>
          <a:xfrm>
            <a:off x="7401906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0" name="Oval 19">
            <a:hlinkClick r:id="rId9" action="ppaction://hlinksldjump"/>
          </p:cNvPr>
          <p:cNvSpPr/>
          <p:nvPr/>
        </p:nvSpPr>
        <p:spPr>
          <a:xfrm>
            <a:off x="9649299" y="5064504"/>
            <a:ext cx="1608848" cy="164953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Oval 8"/>
          <p:cNvSpPr/>
          <p:nvPr/>
        </p:nvSpPr>
        <p:spPr>
          <a:xfrm>
            <a:off x="724158" y="5235695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Oval 21"/>
          <p:cNvSpPr/>
          <p:nvPr/>
        </p:nvSpPr>
        <p:spPr>
          <a:xfrm>
            <a:off x="2974200" y="5234752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Oval 22"/>
          <p:cNvSpPr/>
          <p:nvPr/>
        </p:nvSpPr>
        <p:spPr>
          <a:xfrm>
            <a:off x="5288846" y="5273179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Oval 23"/>
          <p:cNvSpPr/>
          <p:nvPr/>
        </p:nvSpPr>
        <p:spPr>
          <a:xfrm>
            <a:off x="7612120" y="5273179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5" name="Oval 24"/>
          <p:cNvSpPr/>
          <p:nvPr/>
        </p:nvSpPr>
        <p:spPr>
          <a:xfrm>
            <a:off x="9850885" y="5279812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8" name="Picture 4" descr="&amp;Rcy;&amp;iecy;&amp;zcy;&amp;ucy;&amp;lcy;&amp;tcy;&amp;acy;&amp;tcy; &amp;scy; &amp;icy;&amp;zcy;&amp;ocy;&amp;bcy;&amp;rcy;&amp;acy;&amp;zhcy;&amp;iecy;&amp;ncy;&amp;icy;&amp;iecy; &amp;zcy;&amp;acy; &amp;dcy;&amp;zhcy;&amp;ocy;&amp;jcy;&amp;scy;&amp;tcy;&amp;icy;&amp;kcy; 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1" y="5328438"/>
            <a:ext cx="1089607" cy="96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/>
          <p:cNvSpPr/>
          <p:nvPr/>
        </p:nvSpPr>
        <p:spPr>
          <a:xfrm>
            <a:off x="1403324" y="5635692"/>
            <a:ext cx="82110" cy="8211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3" name="Oval 32"/>
          <p:cNvSpPr/>
          <p:nvPr/>
        </p:nvSpPr>
        <p:spPr>
          <a:xfrm>
            <a:off x="1485434" y="5736464"/>
            <a:ext cx="82110" cy="8211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Oval 33"/>
          <p:cNvSpPr/>
          <p:nvPr/>
        </p:nvSpPr>
        <p:spPr>
          <a:xfrm>
            <a:off x="1088234" y="5652259"/>
            <a:ext cx="195808" cy="15698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35" name="Group 34"/>
          <p:cNvGrpSpPr/>
          <p:nvPr/>
        </p:nvGrpSpPr>
        <p:grpSpPr>
          <a:xfrm>
            <a:off x="7925400" y="5637864"/>
            <a:ext cx="561860" cy="489571"/>
            <a:chOff x="0" y="-39790"/>
            <a:chExt cx="548019" cy="591888"/>
          </a:xfrm>
        </p:grpSpPr>
        <p:grpSp>
          <p:nvGrpSpPr>
            <p:cNvPr id="36" name="Group 35"/>
            <p:cNvGrpSpPr/>
            <p:nvPr/>
          </p:nvGrpSpPr>
          <p:grpSpPr>
            <a:xfrm>
              <a:off x="0" y="-39790"/>
              <a:ext cx="548019" cy="591888"/>
              <a:chOff x="0" y="-39790"/>
              <a:chExt cx="548019" cy="591888"/>
            </a:xfrm>
          </p:grpSpPr>
          <p:grpSp>
            <p:nvGrpSpPr>
              <p:cNvPr id="39" name="Групиране 63"/>
              <p:cNvGrpSpPr/>
              <p:nvPr/>
            </p:nvGrpSpPr>
            <p:grpSpPr>
              <a:xfrm>
                <a:off x="0" y="-39790"/>
                <a:ext cx="548019" cy="591888"/>
                <a:chOff x="0" y="-84080"/>
                <a:chExt cx="1280091" cy="1250697"/>
              </a:xfrm>
            </p:grpSpPr>
            <p:sp>
              <p:nvSpPr>
                <p:cNvPr id="44" name="Блоксхема: памет с пряк достъп 61">
                  <a:hlinkClick r:id="" action="ppaction://noaction"/>
                </p:cNvPr>
                <p:cNvSpPr/>
                <p:nvPr/>
              </p:nvSpPr>
              <p:spPr>
                <a:xfrm>
                  <a:off x="130859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Блоксхема: памет с пряк достъп 60">
                  <a:hlinkClick r:id="" action="ppaction://noaction"/>
                </p:cNvPr>
                <p:cNvSpPr/>
                <p:nvPr/>
              </p:nvSpPr>
              <p:spPr>
                <a:xfrm>
                  <a:off x="874398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6" name="Групиране 29"/>
                <p:cNvGrpSpPr/>
                <p:nvPr/>
              </p:nvGrpSpPr>
              <p:grpSpPr>
                <a:xfrm>
                  <a:off x="0" y="-84080"/>
                  <a:ext cx="1280091" cy="992528"/>
                  <a:chOff x="0" y="-107828"/>
                  <a:chExt cx="1543132" cy="1272875"/>
                </a:xfrm>
              </p:grpSpPr>
              <p:sp>
                <p:nvSpPr>
                  <p:cNvPr id="47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78926" y="-107828"/>
                    <a:ext cx="1417979" cy="641374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0" y="554357"/>
                    <a:ext cx="1543132" cy="610690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9" name="Групиране 31"/>
                  <p:cNvGrpSpPr/>
                  <p:nvPr/>
                </p:nvGrpSpPr>
                <p:grpSpPr>
                  <a:xfrm>
                    <a:off x="125149" y="0"/>
                    <a:ext cx="1315011" cy="554357"/>
                    <a:chOff x="125149" y="0"/>
                    <a:chExt cx="1315011" cy="554357"/>
                  </a:xfrm>
                </p:grpSpPr>
                <p:sp>
                  <p:nvSpPr>
                    <p:cNvPr id="50" name="Трапец 34">
                      <a:hlinkClick r:id="" action="ppaction://noaction"/>
                    </p:cNvPr>
                    <p:cNvSpPr/>
                    <p:nvPr/>
                  </p:nvSpPr>
                  <p:spPr>
                    <a:xfrm>
                      <a:off x="125149" y="0"/>
                      <a:ext cx="1315011" cy="554357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1">
                      <a:schemeClr val="accent5"/>
                    </a:lnRef>
                    <a:fillRef idx="3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Трапец 35"/>
                    <p:cNvSpPr/>
                    <p:nvPr/>
                  </p:nvSpPr>
                  <p:spPr>
                    <a:xfrm>
                      <a:off x="385481" y="120243"/>
                      <a:ext cx="794345" cy="313870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40" name="Straight Connector 39">
                <a:hlinkClick r:id="" action="ppaction://noaction"/>
              </p:cNvPr>
              <p:cNvCxnSpPr/>
              <p:nvPr/>
            </p:nvCxnSpPr>
            <p:spPr>
              <a:xfrm>
                <a:off x="291133" y="49555"/>
                <a:ext cx="121166" cy="1475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hlinkClick r:id="" action="ppaction://noaction"/>
              </p:cNvPr>
              <p:cNvCxnSpPr/>
              <p:nvPr/>
            </p:nvCxnSpPr>
            <p:spPr>
              <a:xfrm>
                <a:off x="168499" y="84489"/>
                <a:ext cx="122634" cy="1102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hlinkClick r:id="" action="ppaction://noaction"/>
              </p:cNvPr>
              <p:cNvSpPr/>
              <p:nvPr/>
            </p:nvSpPr>
            <p:spPr>
              <a:xfrm>
                <a:off x="56022" y="249510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Oval 42">
                <a:hlinkClick r:id="" action="ppaction://noaction"/>
              </p:cNvPr>
              <p:cNvSpPr/>
              <p:nvPr/>
            </p:nvSpPr>
            <p:spPr>
              <a:xfrm>
                <a:off x="322046" y="231127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374339" y="16586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4353" y="16586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94532" y="5704306"/>
            <a:ext cx="778263" cy="303709"/>
            <a:chOff x="6696108" y="-1346200"/>
            <a:chExt cx="916013" cy="399406"/>
          </a:xfrm>
        </p:grpSpPr>
        <p:sp>
          <p:nvSpPr>
            <p:cNvPr id="31" name="Rectangle 30"/>
            <p:cNvSpPr/>
            <p:nvPr/>
          </p:nvSpPr>
          <p:spPr>
            <a:xfrm>
              <a:off x="6696108" y="-1346200"/>
              <a:ext cx="916013" cy="39824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36" name="Picture 12" descr="&amp;Rcy;&amp;iecy;&amp;zcy;&amp;ucy;&amp;lcy;&amp;tcy;&amp;acy;&amp;tcy; &amp;scy; &amp;icy;&amp;zcy;&amp;ocy;&amp;bcy;&amp;rcy;&amp;acy;&amp;zhcy;&amp;iecy;&amp;ncy;&amp;icy;&amp;iecy; &amp;zcy;&amp;acy; dollar 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941" y="-1345035"/>
              <a:ext cx="398242" cy="39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/>
          <p:cNvGrpSpPr/>
          <p:nvPr/>
        </p:nvGrpSpPr>
        <p:grpSpPr>
          <a:xfrm>
            <a:off x="10066217" y="5471408"/>
            <a:ext cx="775011" cy="667349"/>
            <a:chOff x="6698411" y="2219513"/>
            <a:chExt cx="2232248" cy="2703074"/>
          </a:xfrm>
        </p:grpSpPr>
        <p:sp>
          <p:nvSpPr>
            <p:cNvPr id="55" name="Правоъгълник 53"/>
            <p:cNvSpPr/>
            <p:nvPr/>
          </p:nvSpPr>
          <p:spPr>
            <a:xfrm>
              <a:off x="6698411" y="3013778"/>
              <a:ext cx="2232248" cy="190821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6" name="Правоъгълник 55"/>
            <p:cNvSpPr/>
            <p:nvPr/>
          </p:nvSpPr>
          <p:spPr>
            <a:xfrm>
              <a:off x="6948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7" name="Правоъгълник 56"/>
            <p:cNvSpPr/>
            <p:nvPr/>
          </p:nvSpPr>
          <p:spPr>
            <a:xfrm>
              <a:off x="7380312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8" name="Правоъгълник 57"/>
            <p:cNvSpPr/>
            <p:nvPr/>
          </p:nvSpPr>
          <p:spPr>
            <a:xfrm>
              <a:off x="7866264" y="3188682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59" name="Правоъгълник 58"/>
            <p:cNvSpPr/>
            <p:nvPr/>
          </p:nvSpPr>
          <p:spPr>
            <a:xfrm>
              <a:off x="8316416" y="3171961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0" name="Правоъгълник 60"/>
            <p:cNvSpPr/>
            <p:nvPr/>
          </p:nvSpPr>
          <p:spPr>
            <a:xfrm>
              <a:off x="6948264" y="4161300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1" name="Правоъгълник 61"/>
            <p:cNvSpPr/>
            <p:nvPr/>
          </p:nvSpPr>
          <p:spPr>
            <a:xfrm>
              <a:off x="8316416" y="3689008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2" name="Правоъгълник 62"/>
            <p:cNvSpPr/>
            <p:nvPr/>
          </p:nvSpPr>
          <p:spPr>
            <a:xfrm>
              <a:off x="7851130" y="367104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3" name="Правоъгълник 63"/>
            <p:cNvSpPr/>
            <p:nvPr/>
          </p:nvSpPr>
          <p:spPr>
            <a:xfrm>
              <a:off x="7386354" y="3665627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4" name="Правоъгълник 64"/>
            <p:cNvSpPr/>
            <p:nvPr/>
          </p:nvSpPr>
          <p:spPr>
            <a:xfrm>
              <a:off x="6948264" y="3683316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5" name="Правоъгълник 74"/>
            <p:cNvSpPr/>
            <p:nvPr/>
          </p:nvSpPr>
          <p:spPr>
            <a:xfrm>
              <a:off x="7460537" y="4191535"/>
              <a:ext cx="642030" cy="73105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6" name="Правоъгълник 79"/>
            <p:cNvSpPr/>
            <p:nvPr/>
          </p:nvSpPr>
          <p:spPr>
            <a:xfrm>
              <a:off x="8297866" y="4189423"/>
              <a:ext cx="288032" cy="29805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67" name="Равнобедрен триъгълник 80"/>
            <p:cNvSpPr/>
            <p:nvPr/>
          </p:nvSpPr>
          <p:spPr>
            <a:xfrm>
              <a:off x="6698411" y="2219513"/>
              <a:ext cx="2232248" cy="794265"/>
            </a:xfrm>
            <a:prstGeom prst="triangl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350" b="1" dirty="0" smtClean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Училище</a:t>
              </a:r>
              <a:endParaRPr lang="bg-BG" sz="35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69" name="Rounded Rectangle 68">
              <a:hlinkClick r:id="" action="ppaction://noaction"/>
            </p:cNvPr>
            <p:cNvSpPr/>
            <p:nvPr/>
          </p:nvSpPr>
          <p:spPr>
            <a:xfrm>
              <a:off x="7561893" y="4270248"/>
              <a:ext cx="410374" cy="171404"/>
            </a:xfrm>
            <a:prstGeom prst="roundRect">
              <a:avLst/>
            </a:prstGeom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sz="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046" name="Picture 22" descr="&amp;Rcy;&amp;iecy;&amp;zcy;&amp;ucy;&amp;lcy;&amp;tcy;&amp;acy;&amp;tcy; &amp;scy; &amp;icy;&amp;zcy;&amp;ocy;&amp;bcy;&amp;rcy;&amp;acy;&amp;zhcy;&amp;iecy;&amp;ncy;&amp;icy;&amp;iecy; &amp;zcy;&amp;acy; pharmacy 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04" b="97059" l="0" r="98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58" y="5432028"/>
            <a:ext cx="946438" cy="78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48454" y="154609"/>
            <a:ext cx="2198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Пазаруване</a:t>
            </a:r>
            <a:endParaRPr lang="bg-BG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354979" y="1168979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28" name="Group 27"/>
          <p:cNvGrpSpPr/>
          <p:nvPr/>
        </p:nvGrpSpPr>
        <p:grpSpPr>
          <a:xfrm>
            <a:off x="1293373" y="2292684"/>
            <a:ext cx="1419346" cy="1419346"/>
            <a:chOff x="1392928" y="3333498"/>
            <a:chExt cx="1419346" cy="1419346"/>
          </a:xfrm>
        </p:grpSpPr>
        <p:sp>
          <p:nvSpPr>
            <p:cNvPr id="27" name="Oval 26"/>
            <p:cNvSpPr/>
            <p:nvPr/>
          </p:nvSpPr>
          <p:spPr>
            <a:xfrm>
              <a:off x="1392928" y="3333498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524955" y="3715749"/>
              <a:ext cx="1054358" cy="807102"/>
              <a:chOff x="417211" y="174232"/>
              <a:chExt cx="1054358" cy="807102"/>
            </a:xfrm>
          </p:grpSpPr>
          <p:sp>
            <p:nvSpPr>
              <p:cNvPr id="80" name="Pentagon 79"/>
              <p:cNvSpPr/>
              <p:nvPr/>
            </p:nvSpPr>
            <p:spPr>
              <a:xfrm rot="10800000">
                <a:off x="421692" y="180206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417211" y="174232"/>
                <a:ext cx="1054358" cy="807102"/>
                <a:chOff x="417211" y="174232"/>
                <a:chExt cx="1054358" cy="807102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048613" y="174232"/>
                  <a:ext cx="97904" cy="807102"/>
                </a:xfrm>
                <a:prstGeom prst="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417211" y="212782"/>
                  <a:ext cx="105435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g-BG" sz="1200" b="1" dirty="0" smtClean="0">
                      <a:solidFill>
                        <a:srgbClr val="FFC000"/>
                      </a:solidFill>
                      <a:latin typeface="Monotype Corsiva" panose="03010101010201010101" pitchFamily="66" charset="0"/>
                    </a:rPr>
                    <a:t>Минало</a:t>
                  </a:r>
                  <a:endParaRPr lang="bg-BG" sz="1200" b="1" dirty="0">
                    <a:solidFill>
                      <a:srgbClr val="FFC000"/>
                    </a:solidFill>
                    <a:latin typeface="Monotype Corsiva" panose="03010101010201010101" pitchFamily="66" charset="0"/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1007320" y="228815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017354" y="433952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</p:grpSp>
      </p:grpSp>
      <p:grpSp>
        <p:nvGrpSpPr>
          <p:cNvPr id="53" name="Group 52"/>
          <p:cNvGrpSpPr/>
          <p:nvPr/>
        </p:nvGrpSpPr>
        <p:grpSpPr>
          <a:xfrm>
            <a:off x="5317246" y="2304846"/>
            <a:ext cx="1419346" cy="1419346"/>
            <a:chOff x="5271861" y="2199942"/>
            <a:chExt cx="1419346" cy="1419346"/>
          </a:xfrm>
        </p:grpSpPr>
        <p:sp>
          <p:nvSpPr>
            <p:cNvPr id="88" name="Oval 87"/>
            <p:cNvSpPr/>
            <p:nvPr/>
          </p:nvSpPr>
          <p:spPr>
            <a:xfrm>
              <a:off x="5271861" y="2199942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667864" y="2577209"/>
              <a:ext cx="604931" cy="807102"/>
              <a:chOff x="5883663" y="1159322"/>
              <a:chExt cx="604931" cy="80710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883663" y="1159322"/>
                <a:ext cx="604931" cy="807102"/>
                <a:chOff x="799311" y="174232"/>
                <a:chExt cx="604931" cy="80710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007320" y="174232"/>
                  <a:ext cx="178880" cy="807102"/>
                  <a:chOff x="1007320" y="174232"/>
                  <a:chExt cx="178880" cy="807102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1048613" y="174232"/>
                    <a:ext cx="97904" cy="807102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1007320" y="228815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72" name="Oval 71"/>
                  <p:cNvSpPr/>
                  <p:nvPr/>
                </p:nvSpPr>
                <p:spPr>
                  <a:xfrm>
                    <a:off x="1017354" y="433952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</p:grpSp>
            <p:sp>
              <p:nvSpPr>
                <p:cNvPr id="12" name="Rounded Rectangle 11"/>
                <p:cNvSpPr/>
                <p:nvPr/>
              </p:nvSpPr>
              <p:spPr>
                <a:xfrm rot="10800000">
                  <a:off x="799311" y="264990"/>
                  <a:ext cx="604931" cy="354100"/>
                </a:xfrm>
                <a:prstGeom prst="round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5927735" y="1275469"/>
                <a:ext cx="496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4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Сега</a:t>
                </a:r>
                <a:endParaRPr lang="bg-BG" sz="14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9386608" y="2377133"/>
            <a:ext cx="1669953" cy="1419346"/>
            <a:chOff x="9386608" y="2377133"/>
            <a:chExt cx="1669953" cy="1419346"/>
          </a:xfrm>
        </p:grpSpPr>
        <p:sp>
          <p:nvSpPr>
            <p:cNvPr id="90" name="Oval 89"/>
            <p:cNvSpPr/>
            <p:nvPr/>
          </p:nvSpPr>
          <p:spPr>
            <a:xfrm>
              <a:off x="9386608" y="2377133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9911958" y="2719778"/>
              <a:ext cx="1144603" cy="807102"/>
              <a:chOff x="1007320" y="174232"/>
              <a:chExt cx="1144603" cy="807102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1048613" y="174232"/>
                <a:ext cx="97904" cy="80710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3" name="Pentagon 92"/>
              <p:cNvSpPr/>
              <p:nvPr/>
            </p:nvSpPr>
            <p:spPr>
              <a:xfrm>
                <a:off x="1168507" y="174232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097565" y="203343"/>
                <a:ext cx="10543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2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Един ден</a:t>
                </a:r>
                <a:endParaRPr lang="bg-BG" sz="12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007320" y="228815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017354" y="433952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</p:grpSp>
      </p:grpSp>
      <p:pic>
        <p:nvPicPr>
          <p:cNvPr id="2050" name="Picture 2" descr="Резултат с изображение за касов апарат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19" y="1833853"/>
            <a:ext cx="2714625" cy="2337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Резултат с изображение за касов апарат компютър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958" y="1833853"/>
            <a:ext cx="2712948" cy="23584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Резултат с изображение за чип пазаруване ръка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068" y="1930021"/>
            <a:ext cx="2750693" cy="2257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27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4167E-6 -1.48148E-6 L -0.0013 -0.242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21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1.85185E-6 L -0.00091 -0.240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26" presetClass="emph" presetSubtype="0" repeatCount="indefinite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40000"/>
              <a:lumOff val="60000"/>
            </a:schemeClr>
          </a:fgClr>
          <a:bgClr>
            <a:schemeClr val="accent1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448694" y="1132004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7" name="Rounded Rectangle 96"/>
          <p:cNvSpPr/>
          <p:nvPr/>
        </p:nvSpPr>
        <p:spPr>
          <a:xfrm>
            <a:off x="4393031" y="1141355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Bevel 5"/>
          <p:cNvSpPr/>
          <p:nvPr/>
        </p:nvSpPr>
        <p:spPr>
          <a:xfrm>
            <a:off x="4973858" y="154777"/>
            <a:ext cx="2183363" cy="604071"/>
          </a:xfrm>
          <a:prstGeom prst="bevel">
            <a:avLst>
              <a:gd name="adj" fmla="val 786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0120" y="346270"/>
            <a:ext cx="9144000" cy="597225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bg-BG" sz="4000" dirty="0" smtClean="0"/>
              <a:t>КОМПЮТЪР</a:t>
            </a:r>
            <a:endParaRPr lang="bg-BG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3356" y="-326020"/>
            <a:ext cx="9144000" cy="754025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Един ден без ...</a:t>
            </a:r>
            <a:endParaRPr lang="bg-BG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546131"/>
            <a:ext cx="12192000" cy="46297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Oval 7">
            <a:hlinkClick r:id="rId7" action="ppaction://hlinksldjump"/>
          </p:cNvPr>
          <p:cNvSpPr/>
          <p:nvPr/>
        </p:nvSpPr>
        <p:spPr>
          <a:xfrm>
            <a:off x="522572" y="5017649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Oval 16">
            <a:hlinkClick r:id="rId8" action="ppaction://hlinksldjump"/>
          </p:cNvPr>
          <p:cNvSpPr/>
          <p:nvPr/>
        </p:nvSpPr>
        <p:spPr>
          <a:xfrm>
            <a:off x="2772614" y="5018025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Oval 17">
            <a:hlinkClick r:id="rId9" action="ppaction://hlinksldjump"/>
          </p:cNvPr>
          <p:cNvSpPr/>
          <p:nvPr/>
        </p:nvSpPr>
        <p:spPr>
          <a:xfrm>
            <a:off x="5087260" y="5064504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/>
          <p:cNvSpPr/>
          <p:nvPr/>
        </p:nvSpPr>
        <p:spPr>
          <a:xfrm>
            <a:off x="7401906" y="5064504"/>
            <a:ext cx="1608848" cy="1649530"/>
          </a:xfrm>
          <a:prstGeom prst="ellipse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Oval 8"/>
          <p:cNvSpPr/>
          <p:nvPr/>
        </p:nvSpPr>
        <p:spPr>
          <a:xfrm>
            <a:off x="724158" y="5235695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Oval 21"/>
          <p:cNvSpPr/>
          <p:nvPr/>
        </p:nvSpPr>
        <p:spPr>
          <a:xfrm>
            <a:off x="2974200" y="5234752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Oval 22"/>
          <p:cNvSpPr/>
          <p:nvPr/>
        </p:nvSpPr>
        <p:spPr>
          <a:xfrm>
            <a:off x="5288846" y="5273179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Oval 23"/>
          <p:cNvSpPr/>
          <p:nvPr/>
        </p:nvSpPr>
        <p:spPr>
          <a:xfrm>
            <a:off x="7612120" y="5273179"/>
            <a:ext cx="1205676" cy="1205676"/>
          </a:xfrm>
          <a:prstGeom prst="ellipse">
            <a:avLst/>
          </a:prstGeom>
          <a:blipFill dpi="0" rotWithShape="1">
            <a:blip r:embed="rId10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8" name="Picture 4" descr="&amp;Rcy;&amp;iecy;&amp;zcy;&amp;ucy;&amp;lcy;&amp;tcy;&amp;acy;&amp;tcy; &amp;scy; &amp;icy;&amp;zcy;&amp;ocy;&amp;bcy;&amp;rcy;&amp;acy;&amp;zhcy;&amp;iecy;&amp;ncy;&amp;icy;&amp;iecy; &amp;zcy;&amp;acy; &amp;dcy;&amp;zhcy;&amp;ocy;&amp;jcy;&amp;scy;&amp;tcy;&amp;icy;&amp;kcy; 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1" y="5328438"/>
            <a:ext cx="1089607" cy="96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/>
          <p:cNvSpPr/>
          <p:nvPr/>
        </p:nvSpPr>
        <p:spPr>
          <a:xfrm>
            <a:off x="1403324" y="5635692"/>
            <a:ext cx="82110" cy="8211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3" name="Oval 32"/>
          <p:cNvSpPr/>
          <p:nvPr/>
        </p:nvSpPr>
        <p:spPr>
          <a:xfrm>
            <a:off x="1485434" y="5736464"/>
            <a:ext cx="82110" cy="8211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Oval 33"/>
          <p:cNvSpPr/>
          <p:nvPr/>
        </p:nvSpPr>
        <p:spPr>
          <a:xfrm>
            <a:off x="1088234" y="5652259"/>
            <a:ext cx="195808" cy="15698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35" name="Group 34"/>
          <p:cNvGrpSpPr/>
          <p:nvPr/>
        </p:nvGrpSpPr>
        <p:grpSpPr>
          <a:xfrm>
            <a:off x="7925400" y="5637864"/>
            <a:ext cx="561860" cy="489571"/>
            <a:chOff x="0" y="-39790"/>
            <a:chExt cx="548019" cy="591888"/>
          </a:xfrm>
        </p:grpSpPr>
        <p:grpSp>
          <p:nvGrpSpPr>
            <p:cNvPr id="36" name="Group 35"/>
            <p:cNvGrpSpPr/>
            <p:nvPr/>
          </p:nvGrpSpPr>
          <p:grpSpPr>
            <a:xfrm>
              <a:off x="0" y="-39790"/>
              <a:ext cx="548019" cy="591888"/>
              <a:chOff x="0" y="-39790"/>
              <a:chExt cx="548019" cy="591888"/>
            </a:xfrm>
          </p:grpSpPr>
          <p:grpSp>
            <p:nvGrpSpPr>
              <p:cNvPr id="39" name="Групиране 63"/>
              <p:cNvGrpSpPr/>
              <p:nvPr/>
            </p:nvGrpSpPr>
            <p:grpSpPr>
              <a:xfrm>
                <a:off x="0" y="-39790"/>
                <a:ext cx="548019" cy="591888"/>
                <a:chOff x="0" y="-84080"/>
                <a:chExt cx="1280091" cy="1250697"/>
              </a:xfrm>
            </p:grpSpPr>
            <p:sp>
              <p:nvSpPr>
                <p:cNvPr id="44" name="Блоксхема: памет с пряк достъп 61">
                  <a:hlinkClick r:id="" action="ppaction://noaction"/>
                </p:cNvPr>
                <p:cNvSpPr/>
                <p:nvPr/>
              </p:nvSpPr>
              <p:spPr>
                <a:xfrm>
                  <a:off x="130859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Блоксхема: памет с пряк достъп 60">
                  <a:hlinkClick r:id="" action="ppaction://noaction"/>
                </p:cNvPr>
                <p:cNvSpPr/>
                <p:nvPr/>
              </p:nvSpPr>
              <p:spPr>
                <a:xfrm>
                  <a:off x="874398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6" name="Групиране 29"/>
                <p:cNvGrpSpPr/>
                <p:nvPr/>
              </p:nvGrpSpPr>
              <p:grpSpPr>
                <a:xfrm>
                  <a:off x="0" y="-84080"/>
                  <a:ext cx="1280091" cy="992528"/>
                  <a:chOff x="0" y="-107828"/>
                  <a:chExt cx="1543132" cy="1272875"/>
                </a:xfrm>
              </p:grpSpPr>
              <p:sp>
                <p:nvSpPr>
                  <p:cNvPr id="47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78926" y="-107828"/>
                    <a:ext cx="1417979" cy="641374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0" y="554357"/>
                    <a:ext cx="1543132" cy="610690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9" name="Групиране 31"/>
                  <p:cNvGrpSpPr/>
                  <p:nvPr/>
                </p:nvGrpSpPr>
                <p:grpSpPr>
                  <a:xfrm>
                    <a:off x="125149" y="0"/>
                    <a:ext cx="1315011" cy="554357"/>
                    <a:chOff x="125149" y="0"/>
                    <a:chExt cx="1315011" cy="554357"/>
                  </a:xfrm>
                </p:grpSpPr>
                <p:sp>
                  <p:nvSpPr>
                    <p:cNvPr id="50" name="Трапец 34">
                      <a:hlinkClick r:id="" action="ppaction://noaction"/>
                    </p:cNvPr>
                    <p:cNvSpPr/>
                    <p:nvPr/>
                  </p:nvSpPr>
                  <p:spPr>
                    <a:xfrm>
                      <a:off x="125149" y="0"/>
                      <a:ext cx="1315011" cy="554357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1">
                      <a:schemeClr val="accent5"/>
                    </a:lnRef>
                    <a:fillRef idx="3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Трапец 35"/>
                    <p:cNvSpPr/>
                    <p:nvPr/>
                  </p:nvSpPr>
                  <p:spPr>
                    <a:xfrm>
                      <a:off x="385481" y="120243"/>
                      <a:ext cx="794345" cy="313870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40" name="Straight Connector 39">
                <a:hlinkClick r:id="" action="ppaction://noaction"/>
              </p:cNvPr>
              <p:cNvCxnSpPr/>
              <p:nvPr/>
            </p:nvCxnSpPr>
            <p:spPr>
              <a:xfrm>
                <a:off x="291133" y="49555"/>
                <a:ext cx="121166" cy="1475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hlinkClick r:id="" action="ppaction://noaction"/>
              </p:cNvPr>
              <p:cNvCxnSpPr/>
              <p:nvPr/>
            </p:nvCxnSpPr>
            <p:spPr>
              <a:xfrm>
                <a:off x="168499" y="84489"/>
                <a:ext cx="122634" cy="1102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hlinkClick r:id="" action="ppaction://noaction"/>
              </p:cNvPr>
              <p:cNvSpPr/>
              <p:nvPr/>
            </p:nvSpPr>
            <p:spPr>
              <a:xfrm>
                <a:off x="56022" y="249510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Oval 42">
                <a:hlinkClick r:id="" action="ppaction://noaction"/>
              </p:cNvPr>
              <p:cNvSpPr/>
              <p:nvPr/>
            </p:nvSpPr>
            <p:spPr>
              <a:xfrm>
                <a:off x="322046" y="231127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374339" y="16586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4353" y="16586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94532" y="5704306"/>
            <a:ext cx="778263" cy="303709"/>
            <a:chOff x="6696108" y="-1346200"/>
            <a:chExt cx="916013" cy="399406"/>
          </a:xfrm>
        </p:grpSpPr>
        <p:sp>
          <p:nvSpPr>
            <p:cNvPr id="31" name="Rectangle 30"/>
            <p:cNvSpPr/>
            <p:nvPr/>
          </p:nvSpPr>
          <p:spPr>
            <a:xfrm>
              <a:off x="6696108" y="-1346200"/>
              <a:ext cx="916013" cy="39824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36" name="Picture 12" descr="&amp;Rcy;&amp;iecy;&amp;zcy;&amp;ucy;&amp;lcy;&amp;tcy;&amp;acy;&amp;tcy; &amp;scy; &amp;icy;&amp;zcy;&amp;ocy;&amp;bcy;&amp;rcy;&amp;acy;&amp;zhcy;&amp;iecy;&amp;ncy;&amp;icy;&amp;iecy; &amp;zcy;&amp;acy; dollar 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941" y="-1345035"/>
              <a:ext cx="398242" cy="39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9649299" y="5064504"/>
            <a:ext cx="1608848" cy="1649530"/>
            <a:chOff x="9649299" y="5064504"/>
            <a:chExt cx="1608848" cy="1649530"/>
          </a:xfrm>
        </p:grpSpPr>
        <p:sp>
          <p:nvSpPr>
            <p:cNvPr id="20" name="Oval 19">
              <a:hlinkClick r:id="rId13" action="ppaction://hlinksldjump"/>
            </p:cNvPr>
            <p:cNvSpPr/>
            <p:nvPr/>
          </p:nvSpPr>
          <p:spPr>
            <a:xfrm>
              <a:off x="9649299" y="5064504"/>
              <a:ext cx="1608848" cy="1649530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5" name="Oval 24"/>
            <p:cNvSpPr/>
            <p:nvPr/>
          </p:nvSpPr>
          <p:spPr>
            <a:xfrm>
              <a:off x="9850885" y="5279812"/>
              <a:ext cx="1205676" cy="1205676"/>
            </a:xfrm>
            <a:prstGeom prst="ellipse">
              <a:avLst/>
            </a:prstGeom>
            <a:blipFill dpi="0" rotWithShape="1">
              <a:blip r:embed="rId10">
                <a:alphaModFix amt="97000"/>
                <a:duotone>
                  <a:schemeClr val="accent1">
                    <a:tint val="67000"/>
                    <a:shade val="65000"/>
                  </a:schemeClr>
                  <a:schemeClr val="accent1">
                    <a:tint val="10000"/>
                    <a:satMod val="130000"/>
                  </a:schemeClr>
                </a:duotone>
              </a:blip>
              <a:srcRect/>
              <a:tile tx="0" ty="0" sx="60000" sy="59000" flip="none" algn="b"/>
            </a:blipFill>
            <a:ln w="15875"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0066217" y="5471408"/>
              <a:ext cx="775011" cy="667349"/>
              <a:chOff x="6698411" y="2219513"/>
              <a:chExt cx="2232248" cy="2703074"/>
            </a:xfrm>
          </p:grpSpPr>
          <p:sp>
            <p:nvSpPr>
              <p:cNvPr id="55" name="Правоъгълник 53"/>
              <p:cNvSpPr/>
              <p:nvPr/>
            </p:nvSpPr>
            <p:spPr>
              <a:xfrm>
                <a:off x="6698411" y="3013778"/>
                <a:ext cx="2232248" cy="1908212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6" name="Правоъгълник 55"/>
              <p:cNvSpPr/>
              <p:nvPr/>
            </p:nvSpPr>
            <p:spPr>
              <a:xfrm>
                <a:off x="6948264" y="3188682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7" name="Правоъгълник 56"/>
              <p:cNvSpPr/>
              <p:nvPr/>
            </p:nvSpPr>
            <p:spPr>
              <a:xfrm>
                <a:off x="7380312" y="3188682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8" name="Правоъгълник 57"/>
              <p:cNvSpPr/>
              <p:nvPr/>
            </p:nvSpPr>
            <p:spPr>
              <a:xfrm>
                <a:off x="7866264" y="3188682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9" name="Правоъгълник 58"/>
              <p:cNvSpPr/>
              <p:nvPr/>
            </p:nvSpPr>
            <p:spPr>
              <a:xfrm>
                <a:off x="8316416" y="3171961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0" name="Правоъгълник 60"/>
              <p:cNvSpPr/>
              <p:nvPr/>
            </p:nvSpPr>
            <p:spPr>
              <a:xfrm>
                <a:off x="6948264" y="4161300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1" name="Правоъгълник 61"/>
              <p:cNvSpPr/>
              <p:nvPr/>
            </p:nvSpPr>
            <p:spPr>
              <a:xfrm>
                <a:off x="8316416" y="3689008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2" name="Правоъгълник 62"/>
              <p:cNvSpPr/>
              <p:nvPr/>
            </p:nvSpPr>
            <p:spPr>
              <a:xfrm>
                <a:off x="7851130" y="3671043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3" name="Правоъгълник 63"/>
              <p:cNvSpPr/>
              <p:nvPr/>
            </p:nvSpPr>
            <p:spPr>
              <a:xfrm>
                <a:off x="7386354" y="3665627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4" name="Правоъгълник 64"/>
              <p:cNvSpPr/>
              <p:nvPr/>
            </p:nvSpPr>
            <p:spPr>
              <a:xfrm>
                <a:off x="6948264" y="3683316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5" name="Правоъгълник 74"/>
              <p:cNvSpPr/>
              <p:nvPr/>
            </p:nvSpPr>
            <p:spPr>
              <a:xfrm>
                <a:off x="7460537" y="4191535"/>
                <a:ext cx="642030" cy="73105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6" name="Правоъгълник 79"/>
              <p:cNvSpPr/>
              <p:nvPr/>
            </p:nvSpPr>
            <p:spPr>
              <a:xfrm>
                <a:off x="8297866" y="4189423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7" name="Равнобедрен триъгълник 80"/>
              <p:cNvSpPr/>
              <p:nvPr/>
            </p:nvSpPr>
            <p:spPr>
              <a:xfrm>
                <a:off x="6698411" y="2219513"/>
                <a:ext cx="2232248" cy="794265"/>
              </a:xfrm>
              <a:prstGeom prst="triangle">
                <a:avLst/>
              </a:pr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g-BG" sz="350" b="1" dirty="0" smtClean="0">
                    <a:solidFill>
                      <a:schemeClr val="accent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anose="030F0702030302020204" pitchFamily="66" charset="0"/>
                  </a:rPr>
                  <a:t>Училище</a:t>
                </a:r>
                <a:endParaRPr lang="bg-BG" sz="35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endParaRPr>
              </a:p>
            </p:txBody>
          </p:sp>
          <p:sp>
            <p:nvSpPr>
              <p:cNvPr id="69" name="Rounded Rectangle 68">
                <a:hlinkClick r:id="" action="ppaction://noaction"/>
              </p:cNvPr>
              <p:cNvSpPr/>
              <p:nvPr/>
            </p:nvSpPr>
            <p:spPr>
              <a:xfrm>
                <a:off x="7561893" y="4270248"/>
                <a:ext cx="410374" cy="171404"/>
              </a:xfrm>
              <a:prstGeom prst="roundRect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 sz="2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pic>
        <p:nvPicPr>
          <p:cNvPr id="1046" name="Picture 22" descr="&amp;Rcy;&amp;iecy;&amp;zcy;&amp;ucy;&amp;lcy;&amp;tcy;&amp;acy;&amp;tcy; &amp;scy; &amp;icy;&amp;zcy;&amp;ocy;&amp;bcy;&amp;rcy;&amp;acy;&amp;zhcy;&amp;iecy;&amp;ncy;&amp;icy;&amp;iecy; &amp;zcy;&amp;acy; pharmacy logo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804" b="97059" l="0" r="98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58" y="5432028"/>
            <a:ext cx="946438" cy="78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04440" y="154609"/>
            <a:ext cx="2071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Шофиране</a:t>
            </a:r>
            <a:endParaRPr lang="bg-BG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354979" y="1168979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28" name="Group 27"/>
          <p:cNvGrpSpPr/>
          <p:nvPr/>
        </p:nvGrpSpPr>
        <p:grpSpPr>
          <a:xfrm>
            <a:off x="1293373" y="2292684"/>
            <a:ext cx="1419346" cy="1419346"/>
            <a:chOff x="1392928" y="3333498"/>
            <a:chExt cx="1419346" cy="1419346"/>
          </a:xfrm>
        </p:grpSpPr>
        <p:sp>
          <p:nvSpPr>
            <p:cNvPr id="27" name="Oval 26"/>
            <p:cNvSpPr/>
            <p:nvPr/>
          </p:nvSpPr>
          <p:spPr>
            <a:xfrm>
              <a:off x="1392928" y="3333498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524955" y="3715749"/>
              <a:ext cx="1054358" cy="807102"/>
              <a:chOff x="417211" y="174232"/>
              <a:chExt cx="1054358" cy="807102"/>
            </a:xfrm>
          </p:grpSpPr>
          <p:sp>
            <p:nvSpPr>
              <p:cNvPr id="80" name="Pentagon 79"/>
              <p:cNvSpPr/>
              <p:nvPr/>
            </p:nvSpPr>
            <p:spPr>
              <a:xfrm rot="10800000">
                <a:off x="421692" y="180206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417211" y="174232"/>
                <a:ext cx="1054358" cy="807102"/>
                <a:chOff x="417211" y="174232"/>
                <a:chExt cx="1054358" cy="807102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048613" y="174232"/>
                  <a:ext cx="97904" cy="807102"/>
                </a:xfrm>
                <a:prstGeom prst="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417211" y="212782"/>
                  <a:ext cx="105435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g-BG" sz="1200" b="1" dirty="0" smtClean="0">
                      <a:solidFill>
                        <a:srgbClr val="FFC000"/>
                      </a:solidFill>
                      <a:latin typeface="Monotype Corsiva" panose="03010101010201010101" pitchFamily="66" charset="0"/>
                    </a:rPr>
                    <a:t>Минало</a:t>
                  </a:r>
                  <a:endParaRPr lang="bg-BG" sz="1200" b="1" dirty="0">
                    <a:solidFill>
                      <a:srgbClr val="FFC000"/>
                    </a:solidFill>
                    <a:latin typeface="Monotype Corsiva" panose="03010101010201010101" pitchFamily="66" charset="0"/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1007320" y="228815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017354" y="433952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</p:grpSp>
      </p:grpSp>
      <p:grpSp>
        <p:nvGrpSpPr>
          <p:cNvPr id="53" name="Group 52"/>
          <p:cNvGrpSpPr/>
          <p:nvPr/>
        </p:nvGrpSpPr>
        <p:grpSpPr>
          <a:xfrm>
            <a:off x="5317246" y="2304846"/>
            <a:ext cx="1419346" cy="1419346"/>
            <a:chOff x="5271861" y="2199942"/>
            <a:chExt cx="1419346" cy="1419346"/>
          </a:xfrm>
        </p:grpSpPr>
        <p:sp>
          <p:nvSpPr>
            <p:cNvPr id="88" name="Oval 87"/>
            <p:cNvSpPr/>
            <p:nvPr/>
          </p:nvSpPr>
          <p:spPr>
            <a:xfrm>
              <a:off x="5271861" y="2199942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667864" y="2577209"/>
              <a:ext cx="604931" cy="807102"/>
              <a:chOff x="5883663" y="1159322"/>
              <a:chExt cx="604931" cy="80710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883663" y="1159322"/>
                <a:ext cx="604931" cy="807102"/>
                <a:chOff x="799311" y="174232"/>
                <a:chExt cx="604931" cy="80710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007320" y="174232"/>
                  <a:ext cx="178880" cy="807102"/>
                  <a:chOff x="1007320" y="174232"/>
                  <a:chExt cx="178880" cy="807102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1048613" y="174232"/>
                    <a:ext cx="97904" cy="807102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1007320" y="228815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72" name="Oval 71"/>
                  <p:cNvSpPr/>
                  <p:nvPr/>
                </p:nvSpPr>
                <p:spPr>
                  <a:xfrm>
                    <a:off x="1017354" y="433952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</p:grpSp>
            <p:sp>
              <p:nvSpPr>
                <p:cNvPr id="12" name="Rounded Rectangle 11"/>
                <p:cNvSpPr/>
                <p:nvPr/>
              </p:nvSpPr>
              <p:spPr>
                <a:xfrm rot="10800000">
                  <a:off x="799311" y="264990"/>
                  <a:ext cx="604931" cy="354100"/>
                </a:xfrm>
                <a:prstGeom prst="round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5927735" y="1275469"/>
                <a:ext cx="496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4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Сега</a:t>
                </a:r>
                <a:endParaRPr lang="bg-BG" sz="14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9386608" y="2377133"/>
            <a:ext cx="1669953" cy="1419346"/>
            <a:chOff x="9386608" y="2377133"/>
            <a:chExt cx="1669953" cy="1419346"/>
          </a:xfrm>
        </p:grpSpPr>
        <p:sp>
          <p:nvSpPr>
            <p:cNvPr id="90" name="Oval 89"/>
            <p:cNvSpPr/>
            <p:nvPr/>
          </p:nvSpPr>
          <p:spPr>
            <a:xfrm>
              <a:off x="9386608" y="2377133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9911958" y="2719778"/>
              <a:ext cx="1144603" cy="807102"/>
              <a:chOff x="1007320" y="174232"/>
              <a:chExt cx="1144603" cy="807102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1048613" y="174232"/>
                <a:ext cx="97904" cy="80710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3" name="Pentagon 92"/>
              <p:cNvSpPr/>
              <p:nvPr/>
            </p:nvSpPr>
            <p:spPr>
              <a:xfrm>
                <a:off x="1168507" y="174232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097565" y="203343"/>
                <a:ext cx="10543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2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Един ден</a:t>
                </a:r>
                <a:endParaRPr lang="bg-BG" sz="12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007320" y="228815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017354" y="433952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</p:grpSp>
      </p:grpSp>
      <p:pic>
        <p:nvPicPr>
          <p:cNvPr id="4100" name="Picture 4" descr="Резултат с изображение за шофиране кормило кола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91" y="1991064"/>
            <a:ext cx="2777350" cy="21021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Резултат с изображение за шофиране кормило кола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87" y="1959603"/>
            <a:ext cx="2822736" cy="211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m3.netinfo.bg/media/images/15768/15768211/655-402-a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614" y="1877329"/>
            <a:ext cx="2925533" cy="2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Mercedes-Benz F 01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8533614" y="1905722"/>
            <a:ext cx="2991042" cy="2193269"/>
          </a:xfrm>
          <a:prstGeom prst="rect">
            <a:avLst/>
          </a:prstGeom>
        </p:spPr>
      </p:pic>
      <p:pic>
        <p:nvPicPr>
          <p:cNvPr id="1026" name="Picture 2" descr="&amp;Rcy;&amp;iecy;&amp;zcy;&amp;ucy;&amp;lcy;&amp;tcy;&amp;acy;&amp;tcy; &amp;scy; &amp;icy;&amp;zcy;&amp;ocy;&amp;bcy;&amp;rcy;&amp;acy;&amp;zhcy;&amp;iecy;&amp;ncy;&amp;icy;&amp;iecy; &amp;zcy;&amp;acy; &amp;vcy;&amp;icy;&amp;dcy;&amp;iecy;&amp;ocy;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572" y="4295087"/>
            <a:ext cx="545391" cy="50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95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4167E-6 -1.48148E-6 L -0.0013 -0.242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21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1.85185E-6 L -0.00091 -0.240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26" presetClass="emph" presetSubtype="0" repeatCount="indefinite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4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>
              <a:lumMod val="40000"/>
              <a:lumOff val="60000"/>
            </a:schemeClr>
          </a:fgClr>
          <a:bgClr>
            <a:schemeClr val="accent1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ounded Rectangle 98"/>
          <p:cNvSpPr/>
          <p:nvPr/>
        </p:nvSpPr>
        <p:spPr>
          <a:xfrm>
            <a:off x="448694" y="1132004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7" name="Rounded Rectangle 96"/>
          <p:cNvSpPr/>
          <p:nvPr/>
        </p:nvSpPr>
        <p:spPr>
          <a:xfrm>
            <a:off x="4393031" y="1141355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Bevel 5"/>
          <p:cNvSpPr/>
          <p:nvPr/>
        </p:nvSpPr>
        <p:spPr>
          <a:xfrm>
            <a:off x="4973858" y="154777"/>
            <a:ext cx="2183363" cy="604071"/>
          </a:xfrm>
          <a:prstGeom prst="bevel">
            <a:avLst>
              <a:gd name="adj" fmla="val 7866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0120" y="346270"/>
            <a:ext cx="9144000" cy="597225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bg-BG" sz="4000" dirty="0" smtClean="0"/>
              <a:t>КОМПЮТЪР</a:t>
            </a:r>
            <a:endParaRPr lang="bg-BG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63356" y="-326020"/>
            <a:ext cx="9144000" cy="754025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Един ден без ...</a:t>
            </a:r>
            <a:endParaRPr lang="bg-BG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546131"/>
            <a:ext cx="12192000" cy="46297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Oval 7">
            <a:hlinkClick r:id="rId2" action="ppaction://hlinksldjump"/>
          </p:cNvPr>
          <p:cNvSpPr/>
          <p:nvPr/>
        </p:nvSpPr>
        <p:spPr>
          <a:xfrm>
            <a:off x="522572" y="5017649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Oval 16">
            <a:hlinkClick r:id="rId3" action="ppaction://hlinksldjump"/>
          </p:cNvPr>
          <p:cNvSpPr/>
          <p:nvPr/>
        </p:nvSpPr>
        <p:spPr>
          <a:xfrm>
            <a:off x="2772614" y="5018025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Oval 17">
            <a:hlinkClick r:id="rId4" action="ppaction://hlinksldjump"/>
          </p:cNvPr>
          <p:cNvSpPr/>
          <p:nvPr/>
        </p:nvSpPr>
        <p:spPr>
          <a:xfrm>
            <a:off x="5087260" y="5064504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Oval 18">
            <a:hlinkClick r:id="rId5" action="ppaction://hlinksldjump"/>
          </p:cNvPr>
          <p:cNvSpPr/>
          <p:nvPr/>
        </p:nvSpPr>
        <p:spPr>
          <a:xfrm>
            <a:off x="7401906" y="5064504"/>
            <a:ext cx="1608848" cy="1649530"/>
          </a:xfrm>
          <a:prstGeom prst="ellipse">
            <a:avLst/>
          </a:prstGeom>
          <a:solidFill>
            <a:schemeClr val="tx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Oval 8"/>
          <p:cNvSpPr/>
          <p:nvPr/>
        </p:nvSpPr>
        <p:spPr>
          <a:xfrm>
            <a:off x="724158" y="5235695"/>
            <a:ext cx="1205676" cy="1205676"/>
          </a:xfrm>
          <a:prstGeom prst="ellipse">
            <a:avLst/>
          </a:prstGeom>
          <a:blipFill dpi="0" rotWithShape="1">
            <a:blip r:embed="rId6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2" name="Oval 21"/>
          <p:cNvSpPr/>
          <p:nvPr/>
        </p:nvSpPr>
        <p:spPr>
          <a:xfrm>
            <a:off x="2974200" y="5234752"/>
            <a:ext cx="1205676" cy="1205676"/>
          </a:xfrm>
          <a:prstGeom prst="ellipse">
            <a:avLst/>
          </a:prstGeom>
          <a:blipFill dpi="0" rotWithShape="1">
            <a:blip r:embed="rId6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3" name="Oval 22"/>
          <p:cNvSpPr/>
          <p:nvPr/>
        </p:nvSpPr>
        <p:spPr>
          <a:xfrm>
            <a:off x="5288846" y="5273179"/>
            <a:ext cx="1205676" cy="1205676"/>
          </a:xfrm>
          <a:prstGeom prst="ellipse">
            <a:avLst/>
          </a:prstGeom>
          <a:blipFill dpi="0" rotWithShape="1">
            <a:blip r:embed="rId6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4" name="Oval 23"/>
          <p:cNvSpPr/>
          <p:nvPr/>
        </p:nvSpPr>
        <p:spPr>
          <a:xfrm>
            <a:off x="7612120" y="5273179"/>
            <a:ext cx="1205676" cy="1205676"/>
          </a:xfrm>
          <a:prstGeom prst="ellipse">
            <a:avLst/>
          </a:prstGeom>
          <a:blipFill dpi="0" rotWithShape="1">
            <a:blip r:embed="rId6">
              <a:alphaModFix amt="97000"/>
              <a:duotone>
                <a:schemeClr val="accent1">
                  <a:tint val="67000"/>
                  <a:shade val="65000"/>
                </a:schemeClr>
                <a:schemeClr val="accent1">
                  <a:tint val="10000"/>
                  <a:satMod val="130000"/>
                </a:schemeClr>
              </a:duotone>
            </a:blip>
            <a:srcRect/>
            <a:tile tx="0" ty="0" sx="60000" sy="59000" flip="none" algn="b"/>
          </a:blipFill>
          <a:ln w="15875"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8" name="Picture 4" descr="&amp;Rcy;&amp;iecy;&amp;zcy;&amp;ucy;&amp;lcy;&amp;tcy;&amp;acy;&amp;tcy; &amp;scy; &amp;icy;&amp;zcy;&amp;ocy;&amp;bcy;&amp;rcy;&amp;acy;&amp;zhcy;&amp;iecy;&amp;ncy;&amp;icy;&amp;iecy; &amp;zcy;&amp;acy; &amp;dcy;&amp;zhcy;&amp;ocy;&amp;jcy;&amp;scy;&amp;tcy;&amp;icy;&amp;kcy; 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1" y="5328438"/>
            <a:ext cx="1089607" cy="961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Oval 29"/>
          <p:cNvSpPr/>
          <p:nvPr/>
        </p:nvSpPr>
        <p:spPr>
          <a:xfrm>
            <a:off x="1403324" y="5635692"/>
            <a:ext cx="82110" cy="8211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3" name="Oval 32"/>
          <p:cNvSpPr/>
          <p:nvPr/>
        </p:nvSpPr>
        <p:spPr>
          <a:xfrm>
            <a:off x="1485434" y="5736464"/>
            <a:ext cx="82110" cy="8211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4" name="Oval 33"/>
          <p:cNvSpPr/>
          <p:nvPr/>
        </p:nvSpPr>
        <p:spPr>
          <a:xfrm>
            <a:off x="1088234" y="5652259"/>
            <a:ext cx="195808" cy="15698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35" name="Group 34"/>
          <p:cNvGrpSpPr/>
          <p:nvPr/>
        </p:nvGrpSpPr>
        <p:grpSpPr>
          <a:xfrm>
            <a:off x="7925400" y="5637864"/>
            <a:ext cx="561860" cy="489571"/>
            <a:chOff x="0" y="-39790"/>
            <a:chExt cx="548019" cy="591888"/>
          </a:xfrm>
        </p:grpSpPr>
        <p:grpSp>
          <p:nvGrpSpPr>
            <p:cNvPr id="36" name="Group 35"/>
            <p:cNvGrpSpPr/>
            <p:nvPr/>
          </p:nvGrpSpPr>
          <p:grpSpPr>
            <a:xfrm>
              <a:off x="0" y="-39790"/>
              <a:ext cx="548019" cy="591888"/>
              <a:chOff x="0" y="-39790"/>
              <a:chExt cx="548019" cy="591888"/>
            </a:xfrm>
          </p:grpSpPr>
          <p:grpSp>
            <p:nvGrpSpPr>
              <p:cNvPr id="39" name="Групиране 63"/>
              <p:cNvGrpSpPr/>
              <p:nvPr/>
            </p:nvGrpSpPr>
            <p:grpSpPr>
              <a:xfrm>
                <a:off x="0" y="-39790"/>
                <a:ext cx="548019" cy="591888"/>
                <a:chOff x="0" y="-84080"/>
                <a:chExt cx="1280091" cy="1250697"/>
              </a:xfrm>
            </p:grpSpPr>
            <p:sp>
              <p:nvSpPr>
                <p:cNvPr id="44" name="Блоксхема: памет с пряк достъп 61">
                  <a:hlinkClick r:id="" action="ppaction://noaction"/>
                </p:cNvPr>
                <p:cNvSpPr/>
                <p:nvPr/>
              </p:nvSpPr>
              <p:spPr>
                <a:xfrm>
                  <a:off x="130859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Блоксхема: памет с пряк достъп 60">
                  <a:hlinkClick r:id="" action="ppaction://noaction"/>
                </p:cNvPr>
                <p:cNvSpPr/>
                <p:nvPr/>
              </p:nvSpPr>
              <p:spPr>
                <a:xfrm>
                  <a:off x="874398" y="812586"/>
                  <a:ext cx="320273" cy="354031"/>
                </a:xfrm>
                <a:prstGeom prst="flowChartMagneticDrum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46" name="Групиране 29"/>
                <p:cNvGrpSpPr/>
                <p:nvPr/>
              </p:nvGrpSpPr>
              <p:grpSpPr>
                <a:xfrm>
                  <a:off x="0" y="-84080"/>
                  <a:ext cx="1280091" cy="992528"/>
                  <a:chOff x="0" y="-107828"/>
                  <a:chExt cx="1543132" cy="1272875"/>
                </a:xfrm>
              </p:grpSpPr>
              <p:sp>
                <p:nvSpPr>
                  <p:cNvPr id="47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78926" y="-107828"/>
                    <a:ext cx="1417979" cy="641374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Правоъгълник 30">
                    <a:hlinkClick r:id="" action="ppaction://noaction"/>
                  </p:cNvPr>
                  <p:cNvSpPr/>
                  <p:nvPr/>
                </p:nvSpPr>
                <p:spPr>
                  <a:xfrm>
                    <a:off x="0" y="554357"/>
                    <a:ext cx="1543132" cy="610690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p:spPr>
                <p:style>
                  <a:lnRef idx="1">
                    <a:schemeClr val="accent5"/>
                  </a:lnRef>
                  <a:fillRef idx="3">
                    <a:schemeClr val="accent5"/>
                  </a:fillRef>
                  <a:effectRef idx="2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9" name="Групиране 31"/>
                  <p:cNvGrpSpPr/>
                  <p:nvPr/>
                </p:nvGrpSpPr>
                <p:grpSpPr>
                  <a:xfrm>
                    <a:off x="125149" y="0"/>
                    <a:ext cx="1315011" cy="554357"/>
                    <a:chOff x="125149" y="0"/>
                    <a:chExt cx="1315011" cy="554357"/>
                  </a:xfrm>
                </p:grpSpPr>
                <p:sp>
                  <p:nvSpPr>
                    <p:cNvPr id="50" name="Трапец 34">
                      <a:hlinkClick r:id="" action="ppaction://noaction"/>
                    </p:cNvPr>
                    <p:cNvSpPr/>
                    <p:nvPr/>
                  </p:nvSpPr>
                  <p:spPr>
                    <a:xfrm>
                      <a:off x="125149" y="0"/>
                      <a:ext cx="1315011" cy="554357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prst="relaxedInset"/>
                    </a:sp3d>
                  </p:spPr>
                  <p:style>
                    <a:lnRef idx="1">
                      <a:schemeClr val="accent5"/>
                    </a:lnRef>
                    <a:fillRef idx="3">
                      <a:schemeClr val="accent5"/>
                    </a:fillRef>
                    <a:effectRef idx="2">
                      <a:schemeClr val="accent5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" name="Трапец 35"/>
                    <p:cNvSpPr/>
                    <p:nvPr/>
                  </p:nvSpPr>
                  <p:spPr>
                    <a:xfrm>
                      <a:off x="385481" y="120243"/>
                      <a:ext cx="794345" cy="313870"/>
                    </a:xfrm>
                    <a:prstGeom prst="trapezoid">
                      <a:avLst/>
                    </a:prstGeom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</p:grpSp>
          <p:cxnSp>
            <p:nvCxnSpPr>
              <p:cNvPr id="40" name="Straight Connector 39">
                <a:hlinkClick r:id="" action="ppaction://noaction"/>
              </p:cNvPr>
              <p:cNvCxnSpPr/>
              <p:nvPr/>
            </p:nvCxnSpPr>
            <p:spPr>
              <a:xfrm>
                <a:off x="291133" y="49555"/>
                <a:ext cx="121166" cy="1475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hlinkClick r:id="" action="ppaction://noaction"/>
              </p:cNvPr>
              <p:cNvCxnSpPr/>
              <p:nvPr/>
            </p:nvCxnSpPr>
            <p:spPr>
              <a:xfrm>
                <a:off x="168499" y="84489"/>
                <a:ext cx="122634" cy="1102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hlinkClick r:id="" action="ppaction://noaction"/>
              </p:cNvPr>
              <p:cNvSpPr/>
              <p:nvPr/>
            </p:nvSpPr>
            <p:spPr>
              <a:xfrm>
                <a:off x="56022" y="249510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Oval 42">
                <a:hlinkClick r:id="" action="ppaction://noaction"/>
              </p:cNvPr>
              <p:cNvSpPr/>
              <p:nvPr/>
            </p:nvSpPr>
            <p:spPr>
              <a:xfrm>
                <a:off x="322046" y="231127"/>
                <a:ext cx="137112" cy="135044"/>
              </a:xfrm>
              <a:prstGeom prst="ellipse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7" name="Oval 36"/>
            <p:cNvSpPr/>
            <p:nvPr/>
          </p:nvSpPr>
          <p:spPr>
            <a:xfrm>
              <a:off x="374339" y="165862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44353" y="16586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94532" y="5704306"/>
            <a:ext cx="778263" cy="303709"/>
            <a:chOff x="6696108" y="-1346200"/>
            <a:chExt cx="916013" cy="399406"/>
          </a:xfrm>
        </p:grpSpPr>
        <p:sp>
          <p:nvSpPr>
            <p:cNvPr id="31" name="Rectangle 30"/>
            <p:cNvSpPr/>
            <p:nvPr/>
          </p:nvSpPr>
          <p:spPr>
            <a:xfrm>
              <a:off x="6696108" y="-1346200"/>
              <a:ext cx="916013" cy="398241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pic>
          <p:nvPicPr>
            <p:cNvPr id="1036" name="Picture 12" descr="&amp;Rcy;&amp;iecy;&amp;zcy;&amp;ucy;&amp;lcy;&amp;tcy;&amp;acy;&amp;tcy; &amp;scy; &amp;icy;&amp;zcy;&amp;ocy;&amp;bcy;&amp;rcy;&amp;acy;&amp;zhcy;&amp;iecy;&amp;ncy;&amp;icy;&amp;iecy; &amp;zcy;&amp;acy; dollar 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941" y="-1345035"/>
              <a:ext cx="398242" cy="398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oup 9"/>
          <p:cNvGrpSpPr/>
          <p:nvPr/>
        </p:nvGrpSpPr>
        <p:grpSpPr>
          <a:xfrm>
            <a:off x="9649299" y="5064504"/>
            <a:ext cx="1608848" cy="1649530"/>
            <a:chOff x="9649299" y="5064504"/>
            <a:chExt cx="1608848" cy="1649530"/>
          </a:xfrm>
        </p:grpSpPr>
        <p:sp>
          <p:nvSpPr>
            <p:cNvPr id="20" name="Oval 19">
              <a:hlinkClick r:id="rId9" action="ppaction://hlinksldjump"/>
            </p:cNvPr>
            <p:cNvSpPr/>
            <p:nvPr/>
          </p:nvSpPr>
          <p:spPr>
            <a:xfrm>
              <a:off x="9649299" y="5064504"/>
              <a:ext cx="1608848" cy="164953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sp>
          <p:nvSpPr>
            <p:cNvPr id="25" name="Oval 24"/>
            <p:cNvSpPr/>
            <p:nvPr/>
          </p:nvSpPr>
          <p:spPr>
            <a:xfrm>
              <a:off x="9850885" y="5279812"/>
              <a:ext cx="1205676" cy="1205676"/>
            </a:xfrm>
            <a:prstGeom prst="ellipse">
              <a:avLst/>
            </a:prstGeom>
            <a:blipFill dpi="0" rotWithShape="1">
              <a:blip r:embed="rId6">
                <a:alphaModFix amt="97000"/>
                <a:duotone>
                  <a:schemeClr val="accent1">
                    <a:tint val="67000"/>
                    <a:shade val="65000"/>
                  </a:schemeClr>
                  <a:schemeClr val="accent1">
                    <a:tint val="10000"/>
                    <a:satMod val="130000"/>
                  </a:schemeClr>
                </a:duotone>
              </a:blip>
              <a:srcRect/>
              <a:tile tx="0" ty="0" sx="60000" sy="59000" flip="none" algn="b"/>
            </a:blipFill>
            <a:ln w="15875"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0066217" y="5471408"/>
              <a:ext cx="775011" cy="667349"/>
              <a:chOff x="6698411" y="2219513"/>
              <a:chExt cx="2232248" cy="2703074"/>
            </a:xfrm>
          </p:grpSpPr>
          <p:sp>
            <p:nvSpPr>
              <p:cNvPr id="55" name="Правоъгълник 53"/>
              <p:cNvSpPr/>
              <p:nvPr/>
            </p:nvSpPr>
            <p:spPr>
              <a:xfrm>
                <a:off x="6698411" y="3013778"/>
                <a:ext cx="2232248" cy="1908212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6" name="Правоъгълник 55"/>
              <p:cNvSpPr/>
              <p:nvPr/>
            </p:nvSpPr>
            <p:spPr>
              <a:xfrm>
                <a:off x="6948264" y="3188682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7" name="Правоъгълник 56"/>
              <p:cNvSpPr/>
              <p:nvPr/>
            </p:nvSpPr>
            <p:spPr>
              <a:xfrm>
                <a:off x="7380312" y="3188682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8" name="Правоъгълник 57"/>
              <p:cNvSpPr/>
              <p:nvPr/>
            </p:nvSpPr>
            <p:spPr>
              <a:xfrm>
                <a:off x="7866264" y="3188682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59" name="Правоъгълник 58"/>
              <p:cNvSpPr/>
              <p:nvPr/>
            </p:nvSpPr>
            <p:spPr>
              <a:xfrm>
                <a:off x="8316416" y="3171961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0" name="Правоъгълник 60"/>
              <p:cNvSpPr/>
              <p:nvPr/>
            </p:nvSpPr>
            <p:spPr>
              <a:xfrm>
                <a:off x="6948264" y="4161300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1" name="Правоъгълник 61"/>
              <p:cNvSpPr/>
              <p:nvPr/>
            </p:nvSpPr>
            <p:spPr>
              <a:xfrm>
                <a:off x="8316416" y="3689008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2" name="Правоъгълник 62"/>
              <p:cNvSpPr/>
              <p:nvPr/>
            </p:nvSpPr>
            <p:spPr>
              <a:xfrm>
                <a:off x="7851130" y="3671043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3" name="Правоъгълник 63"/>
              <p:cNvSpPr/>
              <p:nvPr/>
            </p:nvSpPr>
            <p:spPr>
              <a:xfrm>
                <a:off x="7386354" y="3665627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4" name="Правоъгълник 64"/>
              <p:cNvSpPr/>
              <p:nvPr/>
            </p:nvSpPr>
            <p:spPr>
              <a:xfrm>
                <a:off x="6948264" y="3683316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5" name="Правоъгълник 74"/>
              <p:cNvSpPr/>
              <p:nvPr/>
            </p:nvSpPr>
            <p:spPr>
              <a:xfrm>
                <a:off x="7460537" y="4191535"/>
                <a:ext cx="642030" cy="73105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6" name="Правоъгълник 79"/>
              <p:cNvSpPr/>
              <p:nvPr/>
            </p:nvSpPr>
            <p:spPr>
              <a:xfrm>
                <a:off x="8297866" y="4189423"/>
                <a:ext cx="288032" cy="29805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67" name="Равнобедрен триъгълник 80"/>
              <p:cNvSpPr/>
              <p:nvPr/>
            </p:nvSpPr>
            <p:spPr>
              <a:xfrm>
                <a:off x="6698411" y="2219513"/>
                <a:ext cx="2232248" cy="794265"/>
              </a:xfrm>
              <a:prstGeom prst="triangle">
                <a:avLst/>
              </a:prstGeom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g-BG" sz="350" b="1" dirty="0" smtClean="0">
                    <a:solidFill>
                      <a:schemeClr val="accent1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anose="030F0702030302020204" pitchFamily="66" charset="0"/>
                  </a:rPr>
                  <a:t>Училище</a:t>
                </a:r>
                <a:endParaRPr lang="bg-BG" sz="35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endParaRPr>
              </a:p>
            </p:txBody>
          </p:sp>
          <p:sp>
            <p:nvSpPr>
              <p:cNvPr id="69" name="Rounded Rectangle 68">
                <a:hlinkClick r:id="" action="ppaction://noaction"/>
              </p:cNvPr>
              <p:cNvSpPr/>
              <p:nvPr/>
            </p:nvSpPr>
            <p:spPr>
              <a:xfrm>
                <a:off x="7561893" y="4270248"/>
                <a:ext cx="410374" cy="171404"/>
              </a:xfrm>
              <a:prstGeom prst="roundRect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 sz="2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pic>
        <p:nvPicPr>
          <p:cNvPr id="1046" name="Picture 22" descr="&amp;Rcy;&amp;iecy;&amp;zcy;&amp;ucy;&amp;lcy;&amp;tcy;&amp;acy;&amp;tcy; &amp;scy; &amp;icy;&amp;zcy;&amp;ocy;&amp;bcy;&amp;rcy;&amp;acy;&amp;zhcy;&amp;iecy;&amp;ncy;&amp;icy;&amp;iecy; &amp;zcy;&amp;acy; pharmacy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04" b="97059" l="0" r="987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558" y="5432028"/>
            <a:ext cx="946438" cy="78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60208" y="154777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Училище</a:t>
            </a:r>
            <a:endParaRPr lang="bg-BG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354979" y="1168979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28" name="Group 27"/>
          <p:cNvGrpSpPr/>
          <p:nvPr/>
        </p:nvGrpSpPr>
        <p:grpSpPr>
          <a:xfrm>
            <a:off x="1293373" y="2292684"/>
            <a:ext cx="1419346" cy="1419346"/>
            <a:chOff x="1392928" y="3333498"/>
            <a:chExt cx="1419346" cy="1419346"/>
          </a:xfrm>
        </p:grpSpPr>
        <p:sp>
          <p:nvSpPr>
            <p:cNvPr id="27" name="Oval 26"/>
            <p:cNvSpPr/>
            <p:nvPr/>
          </p:nvSpPr>
          <p:spPr>
            <a:xfrm>
              <a:off x="1392928" y="3333498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79" name="Group 78"/>
            <p:cNvGrpSpPr/>
            <p:nvPr/>
          </p:nvGrpSpPr>
          <p:grpSpPr>
            <a:xfrm>
              <a:off x="1524955" y="3715749"/>
              <a:ext cx="1054358" cy="807102"/>
              <a:chOff x="417211" y="174232"/>
              <a:chExt cx="1054358" cy="807102"/>
            </a:xfrm>
          </p:grpSpPr>
          <p:sp>
            <p:nvSpPr>
              <p:cNvPr id="80" name="Pentagon 79"/>
              <p:cNvSpPr/>
              <p:nvPr/>
            </p:nvSpPr>
            <p:spPr>
              <a:xfrm rot="10800000">
                <a:off x="421692" y="180206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grpSp>
            <p:nvGrpSpPr>
              <p:cNvPr id="81" name="Group 80"/>
              <p:cNvGrpSpPr/>
              <p:nvPr/>
            </p:nvGrpSpPr>
            <p:grpSpPr>
              <a:xfrm>
                <a:off x="417211" y="174232"/>
                <a:ext cx="1054358" cy="807102"/>
                <a:chOff x="417211" y="174232"/>
                <a:chExt cx="1054358" cy="807102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1048613" y="174232"/>
                  <a:ext cx="97904" cy="807102"/>
                </a:xfrm>
                <a:prstGeom prst="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3" name="TextBox 82"/>
                <p:cNvSpPr txBox="1"/>
                <p:nvPr/>
              </p:nvSpPr>
              <p:spPr>
                <a:xfrm>
                  <a:off x="417211" y="212782"/>
                  <a:ext cx="105435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g-BG" sz="1200" b="1" dirty="0" smtClean="0">
                      <a:solidFill>
                        <a:srgbClr val="FFC000"/>
                      </a:solidFill>
                      <a:latin typeface="Monotype Corsiva" panose="03010101010201010101" pitchFamily="66" charset="0"/>
                    </a:rPr>
                    <a:t>Минало</a:t>
                  </a:r>
                  <a:endParaRPr lang="bg-BG" sz="1200" b="1" dirty="0">
                    <a:solidFill>
                      <a:srgbClr val="FFC000"/>
                    </a:solidFill>
                    <a:latin typeface="Monotype Corsiva" panose="03010101010201010101" pitchFamily="66" charset="0"/>
                  </a:endParaRPr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1007320" y="228815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017354" y="433952"/>
                  <a:ext cx="168846" cy="45719"/>
                </a:xfrm>
                <a:prstGeom prst="ellipse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</p:grpSp>
      </p:grpSp>
      <p:grpSp>
        <p:nvGrpSpPr>
          <p:cNvPr id="53" name="Group 52"/>
          <p:cNvGrpSpPr/>
          <p:nvPr/>
        </p:nvGrpSpPr>
        <p:grpSpPr>
          <a:xfrm>
            <a:off x="5317246" y="2304846"/>
            <a:ext cx="1419346" cy="1419346"/>
            <a:chOff x="5271861" y="2199942"/>
            <a:chExt cx="1419346" cy="1419346"/>
          </a:xfrm>
        </p:grpSpPr>
        <p:sp>
          <p:nvSpPr>
            <p:cNvPr id="88" name="Oval 87"/>
            <p:cNvSpPr/>
            <p:nvPr/>
          </p:nvSpPr>
          <p:spPr>
            <a:xfrm>
              <a:off x="5271861" y="2199942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667864" y="2577209"/>
              <a:ext cx="604931" cy="807102"/>
              <a:chOff x="5883663" y="1159322"/>
              <a:chExt cx="604931" cy="80710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883663" y="1159322"/>
                <a:ext cx="604931" cy="807102"/>
                <a:chOff x="799311" y="174232"/>
                <a:chExt cx="604931" cy="80710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1007320" y="174232"/>
                  <a:ext cx="178880" cy="807102"/>
                  <a:chOff x="1007320" y="174232"/>
                  <a:chExt cx="178880" cy="807102"/>
                </a:xfrm>
              </p:grpSpPr>
              <p:sp>
                <p:nvSpPr>
                  <p:cNvPr id="13" name="Rectangle 12"/>
                  <p:cNvSpPr/>
                  <p:nvPr/>
                </p:nvSpPr>
                <p:spPr>
                  <a:xfrm>
                    <a:off x="1048613" y="174232"/>
                    <a:ext cx="97904" cy="807102"/>
                  </a:xfrm>
                  <a:prstGeom prst="rect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w="165100" prst="coolSlant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14" name="Oval 13"/>
                  <p:cNvSpPr/>
                  <p:nvPr/>
                </p:nvSpPr>
                <p:spPr>
                  <a:xfrm>
                    <a:off x="1007320" y="228815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  <p:sp>
                <p:nvSpPr>
                  <p:cNvPr id="72" name="Oval 71"/>
                  <p:cNvSpPr/>
                  <p:nvPr/>
                </p:nvSpPr>
                <p:spPr>
                  <a:xfrm>
                    <a:off x="1017354" y="433952"/>
                    <a:ext cx="168846" cy="45719"/>
                  </a:xfrm>
                  <a:prstGeom prst="ellipse">
                    <a:avLst/>
                  </a:prstGeom>
                  <a:scene3d>
                    <a:camera prst="orthographicFront"/>
                    <a:lightRig rig="threePt" dir="t"/>
                  </a:scene3d>
                  <a:sp3d>
                    <a:bevelT prst="relaxedInset"/>
                  </a:sp3d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bg-BG"/>
                  </a:p>
                </p:txBody>
              </p:sp>
            </p:grpSp>
            <p:sp>
              <p:nvSpPr>
                <p:cNvPr id="12" name="Rounded Rectangle 11"/>
                <p:cNvSpPr/>
                <p:nvPr/>
              </p:nvSpPr>
              <p:spPr>
                <a:xfrm rot="10800000">
                  <a:off x="799311" y="264990"/>
                  <a:ext cx="604931" cy="354100"/>
                </a:xfrm>
                <a:prstGeom prst="roundRect">
                  <a:avLst/>
                </a:prstGeom>
                <a:scene3d>
                  <a:camera prst="orthographicFront"/>
                  <a:lightRig rig="threePt" dir="t"/>
                </a:scene3d>
                <a:sp3d>
                  <a:bevelT prst="relaxedInse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</p:grpSp>
          <p:sp>
            <p:nvSpPr>
              <p:cNvPr id="86" name="TextBox 85"/>
              <p:cNvSpPr txBox="1"/>
              <p:nvPr/>
            </p:nvSpPr>
            <p:spPr>
              <a:xfrm>
                <a:off x="5927735" y="1275469"/>
                <a:ext cx="4967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4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Сега</a:t>
                </a:r>
                <a:endParaRPr lang="bg-BG" sz="14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9386608" y="2377133"/>
            <a:ext cx="1669953" cy="1419346"/>
            <a:chOff x="9386608" y="2377133"/>
            <a:chExt cx="1669953" cy="1419346"/>
          </a:xfrm>
        </p:grpSpPr>
        <p:sp>
          <p:nvSpPr>
            <p:cNvPr id="90" name="Oval 89"/>
            <p:cNvSpPr/>
            <p:nvPr/>
          </p:nvSpPr>
          <p:spPr>
            <a:xfrm>
              <a:off x="9386608" y="2377133"/>
              <a:ext cx="1419346" cy="1419346"/>
            </a:xfrm>
            <a:prstGeom prst="ellipse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/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9911958" y="2719778"/>
              <a:ext cx="1144603" cy="807102"/>
              <a:chOff x="1007320" y="174232"/>
              <a:chExt cx="1144603" cy="807102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1048613" y="174232"/>
                <a:ext cx="97904" cy="807102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3" name="Pentagon 92"/>
              <p:cNvSpPr/>
              <p:nvPr/>
            </p:nvSpPr>
            <p:spPr>
              <a:xfrm>
                <a:off x="1168507" y="174232"/>
                <a:ext cx="604931" cy="354100"/>
              </a:xfrm>
              <a:prstGeom prst="homePlat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097565" y="203343"/>
                <a:ext cx="10543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200" b="1" dirty="0" smtClean="0">
                    <a:solidFill>
                      <a:srgbClr val="FFC000"/>
                    </a:solidFill>
                    <a:latin typeface="Monotype Corsiva" panose="03010101010201010101" pitchFamily="66" charset="0"/>
                  </a:rPr>
                  <a:t>Един ден</a:t>
                </a:r>
                <a:endParaRPr lang="bg-BG" sz="1200" b="1" dirty="0">
                  <a:solidFill>
                    <a:srgbClr val="FFC000"/>
                  </a:solidFill>
                  <a:latin typeface="Monotype Corsiva" panose="03010101010201010101" pitchFamily="66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1007320" y="228815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1017354" y="433952"/>
                <a:ext cx="168846" cy="45719"/>
              </a:xfrm>
              <a:prstGeom prst="ellipse">
                <a:avLst/>
              </a:prstGeom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bg-BG"/>
              </a:p>
            </p:txBody>
          </p:sp>
        </p:grpSp>
      </p:grpSp>
      <p:pic>
        <p:nvPicPr>
          <p:cNvPr id="3074" name="Picture 2" descr="Резултат с изображение за класна стая черна дъска тебешир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10" y="2164730"/>
            <a:ext cx="2729644" cy="181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Резултат с изображение за класна стая  дъска проектор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46" y="2048770"/>
            <a:ext cx="2808583" cy="1986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9" name="Rounded Rectangle 69"/>
          <p:cNvSpPr/>
          <p:nvPr/>
        </p:nvSpPr>
        <p:spPr>
          <a:xfrm>
            <a:off x="8348112" y="1161846"/>
            <a:ext cx="3267776" cy="3746328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bg-BG" sz="115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ction Button: Custom 3">
            <a:hlinkClick r:id="" action="ppaction://hlinkshowjump?jump=endshow" highlightClick="1"/>
          </p:cNvPr>
          <p:cNvSpPr/>
          <p:nvPr/>
        </p:nvSpPr>
        <p:spPr>
          <a:xfrm>
            <a:off x="302405" y="279584"/>
            <a:ext cx="292577" cy="273606"/>
          </a:xfrm>
          <a:prstGeom prst="actionButtonBlank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endParaRPr lang="bg-BG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918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grpId="1" nodeType="after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04167E-6 -1.48148E-6 L -0.0013 -0.242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21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1.85185E-6 L -0.00091 -0.2409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2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26" presetClass="emph" presetSubtype="0" repeatCount="indefinite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  <p:bldP spid="34" grpId="0" animBg="1"/>
      <p:bldP spid="8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435</TotalTime>
  <Words>69</Words>
  <Application>Microsoft Office PowerPoint</Application>
  <PresentationFormat>Custom</PresentationFormat>
  <Paragraphs>46</Paragraphs>
  <Slides>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Depth</vt:lpstr>
      <vt:lpstr>КОМПЮТЪР</vt:lpstr>
      <vt:lpstr>КОМПЮТЪР</vt:lpstr>
      <vt:lpstr>КОМПЮТЪР</vt:lpstr>
      <vt:lpstr>КОМПЮТЪР</vt:lpstr>
      <vt:lpstr>КОМПЮТЪР</vt:lpstr>
      <vt:lpstr>КОМПЮТЪР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КОМПЮТЪР</dc:title>
  <dc:creator>as</dc:creator>
  <cp:lastModifiedBy>Учители</cp:lastModifiedBy>
  <cp:revision>41</cp:revision>
  <dcterms:created xsi:type="dcterms:W3CDTF">2016-09-17T17:51:03Z</dcterms:created>
  <dcterms:modified xsi:type="dcterms:W3CDTF">2016-10-04T06:34:44Z</dcterms:modified>
</cp:coreProperties>
</file>